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Default Extension="gif" ContentType="image/gif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0" d="100"/>
          <a:sy n="90" d="100"/>
        </p:scale>
        <p:origin x="-87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227B1-9E10-B641-9DF4-F7500CB2324E}" type="datetimeFigureOut">
              <a:rPr lang="en-US" smtClean="0"/>
              <a:pPr/>
              <a:t>12/7/09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AC5FE-2532-1143-BD30-AE2BB166F0B1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227B1-9E10-B641-9DF4-F7500CB2324E}" type="datetimeFigureOut">
              <a:rPr lang="en-US" smtClean="0"/>
              <a:pPr/>
              <a:t>12/7/09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AC5FE-2532-1143-BD30-AE2BB166F0B1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227B1-9E10-B641-9DF4-F7500CB2324E}" type="datetimeFigureOut">
              <a:rPr lang="en-US" smtClean="0"/>
              <a:pPr/>
              <a:t>12/7/09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AC5FE-2532-1143-BD30-AE2BB166F0B1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227B1-9E10-B641-9DF4-F7500CB2324E}" type="datetimeFigureOut">
              <a:rPr lang="en-US" smtClean="0"/>
              <a:pPr/>
              <a:t>12/7/09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AC5FE-2532-1143-BD30-AE2BB166F0B1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227B1-9E10-B641-9DF4-F7500CB2324E}" type="datetimeFigureOut">
              <a:rPr lang="en-US" smtClean="0"/>
              <a:pPr/>
              <a:t>12/7/09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AC5FE-2532-1143-BD30-AE2BB166F0B1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227B1-9E10-B641-9DF4-F7500CB2324E}" type="datetimeFigureOut">
              <a:rPr lang="en-US" smtClean="0"/>
              <a:pPr/>
              <a:t>12/7/09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AC5FE-2532-1143-BD30-AE2BB166F0B1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227B1-9E10-B641-9DF4-F7500CB2324E}" type="datetimeFigureOut">
              <a:rPr lang="en-US" smtClean="0"/>
              <a:pPr/>
              <a:t>12/7/09</a:t>
            </a:fld>
            <a:endParaRPr lang="es-ES_trad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AC5FE-2532-1143-BD30-AE2BB166F0B1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227B1-9E10-B641-9DF4-F7500CB2324E}" type="datetimeFigureOut">
              <a:rPr lang="en-US" smtClean="0"/>
              <a:pPr/>
              <a:t>12/7/09</a:t>
            </a:fld>
            <a:endParaRPr lang="es-ES_trad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AC5FE-2532-1143-BD30-AE2BB166F0B1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227B1-9E10-B641-9DF4-F7500CB2324E}" type="datetimeFigureOut">
              <a:rPr lang="en-US" smtClean="0"/>
              <a:pPr/>
              <a:t>12/7/09</a:t>
            </a:fld>
            <a:endParaRPr lang="es-ES_trad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AC5FE-2532-1143-BD30-AE2BB166F0B1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227B1-9E10-B641-9DF4-F7500CB2324E}" type="datetimeFigureOut">
              <a:rPr lang="en-US" smtClean="0"/>
              <a:pPr/>
              <a:t>12/7/09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AC5FE-2532-1143-BD30-AE2BB166F0B1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227B1-9E10-B641-9DF4-F7500CB2324E}" type="datetimeFigureOut">
              <a:rPr lang="en-US" smtClean="0"/>
              <a:pPr/>
              <a:t>12/7/09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AC5FE-2532-1143-BD30-AE2BB166F0B1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227B1-9E10-B641-9DF4-F7500CB2324E}" type="datetimeFigureOut">
              <a:rPr lang="en-US" smtClean="0"/>
              <a:pPr/>
              <a:t>12/7/09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9AC5FE-2532-1143-BD30-AE2BB166F0B1}" type="slidenum">
              <a:rPr lang="es-ES_tradnl" smtClean="0"/>
              <a:pPr/>
              <a:t>‹#›</a:t>
            </a:fld>
            <a:endParaRPr lang="es-ES_tradnl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jpeg"/><Relationship Id="rId3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jpeg"/><Relationship Id="rId3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jpeg"/><Relationship Id="rId3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jpeg"/><Relationship Id="rId3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_tradnl" dirty="0" smtClean="0"/>
              <a:t>Amnistía Internacional</a:t>
            </a:r>
            <a:endParaRPr lang="es-ES_tradn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_tradnl" dirty="0" smtClean="0"/>
              <a:t>Por</a:t>
            </a:r>
          </a:p>
          <a:p>
            <a:r>
              <a:rPr lang="es-ES_tradnl" dirty="0" smtClean="0"/>
              <a:t>Andrew Esposito</a:t>
            </a:r>
            <a:endParaRPr lang="es-ES_tradnl" dirty="0"/>
          </a:p>
        </p:txBody>
      </p:sp>
      <p:pic>
        <p:nvPicPr>
          <p:cNvPr id="4" name="Picture 3" descr="amnesty_international_candl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3600450"/>
            <a:ext cx="1933222" cy="2758063"/>
          </a:xfrm>
          <a:prstGeom prst="rect">
            <a:avLst/>
          </a:prstGeom>
        </p:spPr>
      </p:pic>
      <p:pic>
        <p:nvPicPr>
          <p:cNvPr id="5" name="Picture 4" descr="DOVE1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4111" y="3600449"/>
            <a:ext cx="2072753" cy="275806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dirty="0" smtClean="0"/>
              <a:t>¿Por que empezó la Amnistía Internacional?</a:t>
            </a:r>
            <a:endParaRPr lang="es-ES_tradnl" dirty="0"/>
          </a:p>
        </p:txBody>
      </p:sp>
      <p:pic>
        <p:nvPicPr>
          <p:cNvPr id="4" name="Picture 3" descr="0227-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99" y="2437694"/>
            <a:ext cx="3395133" cy="3619500"/>
          </a:xfrm>
          <a:prstGeom prst="rect">
            <a:avLst/>
          </a:prstGeom>
        </p:spPr>
      </p:pic>
      <p:pic>
        <p:nvPicPr>
          <p:cNvPr id="5" name="Picture 4" descr="prisoner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1222" y="2437694"/>
            <a:ext cx="3705578" cy="3619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Lucha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…</a:t>
            </a:r>
            <a:endParaRPr lang="en-US" dirty="0"/>
          </a:p>
        </p:txBody>
      </p:sp>
      <p:pic>
        <p:nvPicPr>
          <p:cNvPr id="5" name="Content Placeholder 4" descr="13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34448" b="-34448"/>
          <a:stretch>
            <a:fillRect/>
          </a:stretch>
        </p:blipFill>
        <p:spPr/>
      </p:pic>
      <p:pic>
        <p:nvPicPr>
          <p:cNvPr id="6" name="Content Placeholder 5" descr="child_soldier_congo.jpg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 t="-9796" b="-9796"/>
          <a:stretch>
            <a:fillRect/>
          </a:stretch>
        </p:blipFill>
        <p:spPr/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Human Rights Abuse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6221" b="-6221"/>
          <a:stretch>
            <a:fillRect/>
          </a:stretch>
        </p:blipFill>
        <p:spPr/>
      </p:pic>
      <p:pic>
        <p:nvPicPr>
          <p:cNvPr id="6" name="Content Placeholder 5" descr="deathpenalty.bmp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 t="-8295" b="-8295"/>
          <a:stretch>
            <a:fillRect/>
          </a:stretch>
        </p:blipFill>
        <p:spPr/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2008</a:t>
            </a:r>
            <a:endParaRPr lang="en-US" dirty="0"/>
          </a:p>
        </p:txBody>
      </p:sp>
      <p:pic>
        <p:nvPicPr>
          <p:cNvPr id="5" name="Content Placeholder 4" descr="n1086721132_30396606_6487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24712" b="-24712"/>
          <a:stretch>
            <a:fillRect/>
          </a:stretch>
        </p:blipFill>
        <p:spPr/>
      </p:pic>
      <p:pic>
        <p:nvPicPr>
          <p:cNvPr id="6" name="Content Placeholder 5" descr="n1086720501_30396765_43.jpg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 l="-9488" r="-9488"/>
          <a:stretch>
            <a:fillRect/>
          </a:stretch>
        </p:blipFill>
        <p:spPr/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Preguntas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" y="1600200"/>
            <a:ext cx="8229601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1.¿Crees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necesario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tener</a:t>
            </a:r>
            <a:r>
              <a:rPr lang="en-US" dirty="0" smtClean="0"/>
              <a:t> un </a:t>
            </a:r>
            <a:r>
              <a:rPr lang="en-US" dirty="0" err="1" smtClean="0"/>
              <a:t>grupo</a:t>
            </a:r>
            <a:r>
              <a:rPr lang="en-US" dirty="0" smtClean="0"/>
              <a:t> politico, </a:t>
            </a:r>
            <a:r>
              <a:rPr lang="en-US" dirty="0" err="1" smtClean="0"/>
              <a:t>como</a:t>
            </a:r>
            <a:r>
              <a:rPr lang="en-US" dirty="0" smtClean="0"/>
              <a:t> </a:t>
            </a:r>
            <a:r>
              <a:rPr lang="en-US" dirty="0" err="1" smtClean="0"/>
              <a:t>amnistia</a:t>
            </a:r>
            <a:r>
              <a:rPr lang="en-US" dirty="0" smtClean="0"/>
              <a:t> </a:t>
            </a:r>
            <a:r>
              <a:rPr lang="en-US" dirty="0" err="1" smtClean="0"/>
              <a:t>Internacional</a:t>
            </a:r>
            <a:r>
              <a:rPr lang="en-US" dirty="0" smtClean="0"/>
              <a:t>,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proteger</a:t>
            </a:r>
            <a:r>
              <a:rPr lang="en-US" dirty="0" smtClean="0"/>
              <a:t> los </a:t>
            </a:r>
            <a:r>
              <a:rPr lang="en-US" dirty="0" err="1" smtClean="0"/>
              <a:t>derechos</a:t>
            </a:r>
            <a:r>
              <a:rPr lang="en-US" dirty="0" smtClean="0"/>
              <a:t> </a:t>
            </a:r>
            <a:r>
              <a:rPr lang="en-US" dirty="0" err="1" smtClean="0"/>
              <a:t>humanos</a:t>
            </a:r>
            <a:r>
              <a:rPr lang="en-US" dirty="0" smtClean="0"/>
              <a:t>? O ¿</a:t>
            </a:r>
            <a:r>
              <a:rPr lang="en-US" dirty="0" err="1" smtClean="0"/>
              <a:t>Crees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naciones</a:t>
            </a:r>
            <a:r>
              <a:rPr lang="en-US" dirty="0" smtClean="0"/>
              <a:t> </a:t>
            </a:r>
            <a:r>
              <a:rPr lang="en-US" dirty="0" err="1" smtClean="0"/>
              <a:t>unidas</a:t>
            </a:r>
            <a:r>
              <a:rPr lang="en-US" dirty="0" smtClean="0"/>
              <a:t> </a:t>
            </a:r>
            <a:r>
              <a:rPr lang="en-US" dirty="0" err="1" smtClean="0"/>
              <a:t>deben</a:t>
            </a:r>
            <a:r>
              <a:rPr lang="en-US" dirty="0" smtClean="0"/>
              <a:t> </a:t>
            </a:r>
            <a:r>
              <a:rPr lang="en-US" dirty="0" err="1" smtClean="0"/>
              <a:t>ocuparse</a:t>
            </a:r>
            <a:r>
              <a:rPr lang="en-US" dirty="0" smtClean="0"/>
              <a:t> con </a:t>
            </a:r>
            <a:r>
              <a:rPr lang="en-US" dirty="0" err="1" smtClean="0"/>
              <a:t>estos</a:t>
            </a:r>
            <a:r>
              <a:rPr lang="en-US" dirty="0" smtClean="0"/>
              <a:t> </a:t>
            </a:r>
            <a:r>
              <a:rPr lang="en-US" dirty="0" err="1" smtClean="0"/>
              <a:t>temas</a:t>
            </a:r>
            <a:r>
              <a:rPr lang="en-US" dirty="0" smtClean="0"/>
              <a:t>? </a:t>
            </a:r>
          </a:p>
          <a:p>
            <a:pPr>
              <a:buNone/>
            </a:pPr>
            <a:r>
              <a:rPr lang="en-US" dirty="0" smtClean="0"/>
              <a:t>2.¿Crees </a:t>
            </a:r>
            <a:r>
              <a:rPr lang="en-US" dirty="0" err="1" smtClean="0"/>
              <a:t>que</a:t>
            </a:r>
            <a:r>
              <a:rPr lang="en-US" dirty="0" smtClean="0"/>
              <a:t> el </a:t>
            </a:r>
            <a:r>
              <a:rPr lang="en-US" dirty="0" err="1" smtClean="0"/>
              <a:t>grupo</a:t>
            </a:r>
            <a:r>
              <a:rPr lang="en-US" dirty="0" smtClean="0"/>
              <a:t> </a:t>
            </a:r>
            <a:r>
              <a:rPr lang="en-US" dirty="0" err="1" smtClean="0"/>
              <a:t>ayuda</a:t>
            </a:r>
            <a:r>
              <a:rPr lang="en-US" dirty="0" smtClean="0"/>
              <a:t> </a:t>
            </a:r>
            <a:r>
              <a:rPr lang="en-US" dirty="0" err="1" smtClean="0"/>
              <a:t>solucionar</a:t>
            </a:r>
            <a:r>
              <a:rPr lang="en-US" dirty="0" smtClean="0"/>
              <a:t> </a:t>
            </a:r>
            <a:r>
              <a:rPr lang="en-US" dirty="0" err="1" smtClean="0"/>
              <a:t>algunos</a:t>
            </a:r>
            <a:r>
              <a:rPr lang="en-US" dirty="0" smtClean="0"/>
              <a:t> </a:t>
            </a:r>
            <a:r>
              <a:rPr lang="en-US" dirty="0" err="1" smtClean="0"/>
              <a:t>problemas</a:t>
            </a:r>
            <a:r>
              <a:rPr lang="en-US" dirty="0" smtClean="0"/>
              <a:t> </a:t>
            </a:r>
            <a:r>
              <a:rPr lang="en-US" dirty="0" err="1" smtClean="0"/>
              <a:t>mundiales</a:t>
            </a:r>
            <a:r>
              <a:rPr lang="en-US" dirty="0" smtClean="0"/>
              <a:t>? O ¿</a:t>
            </a:r>
            <a:r>
              <a:rPr lang="en-US" dirty="0" err="1" smtClean="0"/>
              <a:t>Crees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lo </a:t>
            </a:r>
            <a:r>
              <a:rPr lang="en-US" dirty="0" err="1" smtClean="0"/>
              <a:t>crea</a:t>
            </a:r>
            <a:r>
              <a:rPr lang="en-US" dirty="0" smtClean="0"/>
              <a:t> </a:t>
            </a:r>
            <a:r>
              <a:rPr lang="en-US" dirty="0" err="1" smtClean="0"/>
              <a:t>mas</a:t>
            </a:r>
            <a:r>
              <a:rPr lang="en-US" dirty="0" smtClean="0"/>
              <a:t> </a:t>
            </a:r>
            <a:r>
              <a:rPr lang="en-US" dirty="0" err="1" smtClean="0"/>
              <a:t>problemas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la </a:t>
            </a:r>
            <a:r>
              <a:rPr lang="en-US" dirty="0" err="1" smtClean="0"/>
              <a:t>communidad</a:t>
            </a:r>
            <a:r>
              <a:rPr lang="en-US" dirty="0" smtClean="0"/>
              <a:t> global?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81</Words>
  <Application>Microsoft Macintosh PowerPoint</Application>
  <PresentationFormat>On-screen Show (4:3)</PresentationFormat>
  <Paragraphs>9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Amnistía Internacional</vt:lpstr>
      <vt:lpstr>¿Por que empezó la Amnistía Internacional?</vt:lpstr>
      <vt:lpstr>Lucha para…</vt:lpstr>
      <vt:lpstr>Slide 4</vt:lpstr>
      <vt:lpstr>2008</vt:lpstr>
      <vt:lpstr>Preguntas…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Amnistía Internacional</dc:title>
  <dc:creator>Andrew Esposito</dc:creator>
  <cp:lastModifiedBy>Andrew Esposito</cp:lastModifiedBy>
  <cp:revision>3</cp:revision>
  <dcterms:created xsi:type="dcterms:W3CDTF">2009-12-07T20:23:47Z</dcterms:created>
  <dcterms:modified xsi:type="dcterms:W3CDTF">2009-12-07T20:39:51Z</dcterms:modified>
</cp:coreProperties>
</file>