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58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466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37DCEBC-0164-476F-93DF-5FEEE63FAEE2}" type="datetimeFigureOut">
              <a:rPr lang="en-US" smtClean="0"/>
              <a:pPr/>
              <a:t>10/1/2009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C072B8E5-2EF0-4FB3-B6E2-69A8A7D2EA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7DCEBC-0164-476F-93DF-5FEEE63FAEE2}" type="datetimeFigureOut">
              <a:rPr lang="en-US" smtClean="0"/>
              <a:pPr/>
              <a:t>10/1/2009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2B8E5-2EF0-4FB3-B6E2-69A8A7D2EA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7DCEBC-0164-476F-93DF-5FEEE63FAEE2}" type="datetimeFigureOut">
              <a:rPr lang="en-US" smtClean="0"/>
              <a:pPr/>
              <a:t>10/1/2009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2B8E5-2EF0-4FB3-B6E2-69A8A7D2EA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37DCEBC-0164-476F-93DF-5FEEE63FAEE2}" type="datetimeFigureOut">
              <a:rPr lang="en-US" smtClean="0"/>
              <a:pPr/>
              <a:t>10/1/2009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072B8E5-2EF0-4FB3-B6E2-69A8A7D2EA2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37DCEBC-0164-476F-93DF-5FEEE63FAEE2}" type="datetimeFigureOut">
              <a:rPr lang="en-US" smtClean="0"/>
              <a:pPr/>
              <a:t>10/1/2009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C072B8E5-2EF0-4FB3-B6E2-69A8A7D2EA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7DCEBC-0164-476F-93DF-5FEEE63FAEE2}" type="datetimeFigureOut">
              <a:rPr lang="en-US" smtClean="0"/>
              <a:pPr/>
              <a:t>10/1/2009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2B8E5-2EF0-4FB3-B6E2-69A8A7D2EA2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7DCEBC-0164-476F-93DF-5FEEE63FAEE2}" type="datetimeFigureOut">
              <a:rPr lang="en-US" smtClean="0"/>
              <a:pPr/>
              <a:t>10/1/2009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2B8E5-2EF0-4FB3-B6E2-69A8A7D2EA2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37DCEBC-0164-476F-93DF-5FEEE63FAEE2}" type="datetimeFigureOut">
              <a:rPr lang="en-US" smtClean="0"/>
              <a:pPr/>
              <a:t>10/1/2009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072B8E5-2EF0-4FB3-B6E2-69A8A7D2EA2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7DCEBC-0164-476F-93DF-5FEEE63FAEE2}" type="datetimeFigureOut">
              <a:rPr lang="en-US" smtClean="0"/>
              <a:pPr/>
              <a:t>10/1/2009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2B8E5-2EF0-4FB3-B6E2-69A8A7D2EA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37DCEBC-0164-476F-93DF-5FEEE63FAEE2}" type="datetimeFigureOut">
              <a:rPr lang="en-US" smtClean="0"/>
              <a:pPr/>
              <a:t>10/1/2009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072B8E5-2EF0-4FB3-B6E2-69A8A7D2EA2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37DCEBC-0164-476F-93DF-5FEEE63FAEE2}" type="datetimeFigureOut">
              <a:rPr lang="en-US" smtClean="0"/>
              <a:pPr/>
              <a:t>10/1/2009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072B8E5-2EF0-4FB3-B6E2-69A8A7D2EA2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37DCEBC-0164-476F-93DF-5FEEE63FAEE2}" type="datetimeFigureOut">
              <a:rPr lang="en-US" smtClean="0"/>
              <a:pPr/>
              <a:t>10/1/2009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C072B8E5-2EF0-4FB3-B6E2-69A8A7D2EA2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onetraveloffers.com/images/MEXICANA_A320.JPG" TargetMode="External"/><Relationship Id="rId2" Type="http://schemas.openxmlformats.org/officeDocument/2006/relationships/hyperlink" Target="http://www.lavillabonita.com/Bio.ht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mbftoday.blogspot.com/newsweek.JPG" TargetMode="External"/><Relationship Id="rId5" Type="http://schemas.openxmlformats.org/officeDocument/2006/relationships/hyperlink" Target="http://www.lodosbarandgrill.com/images/FoodNetwork_ca_NEW.jpg" TargetMode="External"/><Relationship Id="rId4" Type="http://schemas.openxmlformats.org/officeDocument/2006/relationships/hyperlink" Target="http://www.crownimportsllc.com/images/ModeloEspecial_Bottles.jp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F0466E"/>
                </a:solidFill>
              </a:rPr>
              <a:t>Ana Garcia</a:t>
            </a:r>
            <a:endParaRPr lang="en-US" sz="4000" dirty="0">
              <a:solidFill>
                <a:srgbClr val="F0466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Por</a:t>
            </a:r>
            <a:r>
              <a:rPr lang="en-US" dirty="0" smtClean="0"/>
              <a:t> Kendy Pellegrene</a:t>
            </a:r>
            <a:endParaRPr lang="en-US" dirty="0"/>
          </a:p>
        </p:txBody>
      </p:sp>
      <p:pic>
        <p:nvPicPr>
          <p:cNvPr id="23554" name="Picture 2" descr="http://www.lavillabonita.com/an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200" y="1033530"/>
            <a:ext cx="3501390" cy="36986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Bibliography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495800"/>
          </a:xfrm>
        </p:spPr>
        <p:txBody>
          <a:bodyPr>
            <a:normAutofit/>
          </a:bodyPr>
          <a:lstStyle/>
          <a:p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  <a:hlinkClick r:id="rId2"/>
              </a:rPr>
              <a:t>http://www.lavillabonita.com/Bio.htm</a:t>
            </a:r>
            <a:endParaRPr lang="en-US" sz="1400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en-US" sz="1400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en-US" sz="14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endParaRPr lang="en-US" sz="14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</a:rPr>
              <a:t>http://images.google.com/imgres?imgurl=http://www.chefana.com/lvbyellow.JPG&amp;imgrefurl=http://www.chefana.com/&amp;usg=__aAJw_aZDL0E4ibwtpmcaqhS0zA4=&amp;h=95&amp;w=200&amp;sz=19&amp;hl=en&amp;start=17&amp;um=1&amp;tbnid=U24CiHY1FmwwvM:&amp;tbnh=49&amp;tbnw=104&amp;prev=/images%3Fq%3Dla%2Bvilla%2Bbonita%2Bculinary%2Bvacation%26hl%3Den%26rls%3Dcom.microsoft:en-us:IE-SearchBox%26rlz%3D1I7ADRA_en%26sa%3DN%26um%3D1</a:t>
            </a:r>
          </a:p>
          <a:p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</a:rPr>
              <a:t>http://www.reluctantgourmet.com/images/student_cia.jpg</a:t>
            </a:r>
          </a:p>
          <a:p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  <a:hlinkClick r:id="rId3"/>
              </a:rPr>
              <a:t>http://onetraveloffers.com/images/MEXICANA_A320.JPG</a:t>
            </a:r>
            <a:endParaRPr lang="en-US" sz="14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  <a:hlinkClick r:id="rId4"/>
              </a:rPr>
              <a:t>http://www.crownimportsllc.com/images/ModeloEspecial_Bottles.jpg</a:t>
            </a:r>
            <a:endParaRPr lang="en-US" sz="14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  <a:hlinkClick r:id="rId5"/>
              </a:rPr>
              <a:t>http://www.lodosbarandgrill.com/images/FoodNetwork_ca_NEW.jpg</a:t>
            </a:r>
            <a:endParaRPr lang="en-US" sz="14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  <a:hlinkClick r:id="rId6"/>
              </a:rPr>
              <a:t>http://mbftoday.blogspot.com/newsweek.JPG</a:t>
            </a:r>
            <a:endParaRPr lang="en-US" sz="14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</a:rPr>
              <a:t>http://1.bp.blogspot.com/_rUuJtkvd67U/SNqh3DR4ynI/AAAAAAAAANY/Z8AC7prLW1I/s400/logo_national_geographic.jpg</a:t>
            </a:r>
          </a:p>
          <a:p>
            <a:endParaRPr lang="en-US" sz="1400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en-US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62000" y="2286000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</a:rPr>
              <a:t>http://en.wikipedia.org/wiki/Monterrey_Institute_of_Technology_and_Higher_Studies</a:t>
            </a:r>
            <a:endParaRPr lang="en-US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mexico-map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10000" y="1752600"/>
            <a:ext cx="5334000" cy="4445000"/>
          </a:xfrm>
          <a:prstGeom prst="heart">
            <a:avLst/>
          </a:prstGeom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La origin de Ana </a:t>
            </a:r>
            <a:r>
              <a:rPr lang="es-ES" dirty="0" smtClean="0"/>
              <a:t>García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352800" cy="4873752"/>
          </a:xfrm>
        </p:spPr>
        <p:txBody>
          <a:bodyPr>
            <a:normAutofit fontScale="92500" lnSpcReduction="10000"/>
          </a:bodyPr>
          <a:lstStyle/>
          <a:p>
            <a:r>
              <a:rPr lang="es-ES" sz="3200" dirty="0" smtClean="0">
                <a:solidFill>
                  <a:srgbClr val="FF0000"/>
                </a:solidFill>
              </a:rPr>
              <a:t>Nació en el 19 de diciembre en el año 1972 en Monterrey, México</a:t>
            </a:r>
          </a:p>
          <a:p>
            <a:r>
              <a:rPr lang="es-ES" sz="3200" dirty="0" smtClean="0">
                <a:solidFill>
                  <a:srgbClr val="7030A0"/>
                </a:solidFill>
              </a:rPr>
              <a:t>Crió en Cuernavaca</a:t>
            </a:r>
          </a:p>
          <a:p>
            <a:r>
              <a:rPr lang="es-ES" sz="3200" dirty="0" smtClean="0">
                <a:solidFill>
                  <a:schemeClr val="accent6">
                    <a:lumMod val="50000"/>
                  </a:schemeClr>
                </a:solidFill>
              </a:rPr>
              <a:t>Aprendió como cocinar por sus abuelas, tías, y bisabuela</a:t>
            </a:r>
          </a:p>
          <a:p>
            <a:endParaRPr lang="es-ES_tradnl" sz="3200" dirty="0" smtClean="0"/>
          </a:p>
          <a:p>
            <a:pPr lvl="2">
              <a:buNone/>
            </a:pPr>
            <a:endParaRPr lang="es-ES_tradnl" dirty="0" smtClean="0"/>
          </a:p>
          <a:p>
            <a:endParaRPr lang="es-ES_tradnl" dirty="0" smtClean="0"/>
          </a:p>
        </p:txBody>
      </p:sp>
      <p:sp>
        <p:nvSpPr>
          <p:cNvPr id="5" name="5-Point Star 4"/>
          <p:cNvSpPr/>
          <p:nvPr/>
        </p:nvSpPr>
        <p:spPr>
          <a:xfrm>
            <a:off x="6400800" y="3124200"/>
            <a:ext cx="228600" cy="2286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5-Point Star 5"/>
          <p:cNvSpPr/>
          <p:nvPr/>
        </p:nvSpPr>
        <p:spPr>
          <a:xfrm>
            <a:off x="6172200" y="4800600"/>
            <a:ext cx="228600" cy="2286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400800" y="4724400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Cuernavaca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629400" y="3200400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Monterrey</a:t>
            </a:r>
            <a:endParaRPr lang="en-US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180px-Eugenio_Garza_Sada_Memoria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00800" y="3657600"/>
            <a:ext cx="2286000" cy="304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La Educación de Ana García 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5867400" cy="3810000"/>
          </a:xfrm>
        </p:spPr>
        <p:txBody>
          <a:bodyPr>
            <a:normAutofit fontScale="47500" lnSpcReduction="20000"/>
          </a:bodyPr>
          <a:lstStyle/>
          <a:p>
            <a:endParaRPr lang="es-ES" sz="32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s-ES" sz="5800" dirty="0" smtClean="0">
                <a:solidFill>
                  <a:schemeClr val="accent1">
                    <a:lumMod val="75000"/>
                  </a:schemeClr>
                </a:solidFill>
              </a:rPr>
              <a:t>Estudió en colegio y después en un Instituto Tecnológico y de Estudios Superiores de Monterrey</a:t>
            </a:r>
            <a:r>
              <a:rPr lang="es-ES" sz="5800" dirty="0" smtClean="0"/>
              <a:t>.</a:t>
            </a:r>
          </a:p>
          <a:p>
            <a:endParaRPr lang="es-ES" sz="5800" dirty="0" smtClean="0"/>
          </a:p>
          <a:p>
            <a:endParaRPr lang="es-ES" sz="5800" dirty="0" smtClean="0"/>
          </a:p>
          <a:p>
            <a:r>
              <a:rPr lang="es-ES" sz="5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Ella recibió una diplomatura de administración de los negocios.</a:t>
            </a:r>
          </a:p>
          <a:p>
            <a:endParaRPr lang="es-ES" dirty="0"/>
          </a:p>
        </p:txBody>
      </p:sp>
      <p:pic>
        <p:nvPicPr>
          <p:cNvPr id="4" name="Picture 3" descr="200px-Logo_Tecnologico_de_Monterrey_svg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81800" y="685800"/>
            <a:ext cx="1905000" cy="24098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C:\Users\PELLEGRENEKA\AppData\Local\Microsoft\Windows\Temporary Internet Files\Content.IE5\M2W6OGBA\MCj02373600000[1].wmf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6096000" y="4399372"/>
            <a:ext cx="2646630" cy="216061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smtClean="0"/>
              <a:t>Ana García-La Cocinera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6400800" cy="4873752"/>
          </a:xfrm>
        </p:spPr>
        <p:txBody>
          <a:bodyPr/>
          <a:lstStyle/>
          <a:p>
            <a:r>
              <a:rPr lang="es-ES" sz="3200" dirty="0" smtClean="0">
                <a:solidFill>
                  <a:srgbClr val="7030A0"/>
                </a:solidFill>
              </a:rPr>
              <a:t>Después de su trabajo, ella quería ser una cocinera.</a:t>
            </a:r>
          </a:p>
          <a:p>
            <a:pPr>
              <a:buNone/>
            </a:pPr>
            <a:endParaRPr lang="es-ES" dirty="0" smtClean="0"/>
          </a:p>
          <a:p>
            <a:r>
              <a:rPr lang="es-ES" sz="3200" dirty="0" smtClean="0">
                <a:solidFill>
                  <a:schemeClr val="accent2">
                    <a:lumMod val="75000"/>
                  </a:schemeClr>
                </a:solidFill>
              </a:rPr>
              <a:t>Quería enseñar las personas a cocinar como su familia.</a:t>
            </a:r>
          </a:p>
          <a:p>
            <a:pPr>
              <a:buNone/>
            </a:pPr>
            <a:endParaRPr lang="es-ES" sz="3200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s-ES" sz="3200" dirty="0" smtClean="0">
                <a:solidFill>
                  <a:srgbClr val="FF0000"/>
                </a:solidFill>
              </a:rPr>
              <a:t>Pues, ella decidió abrir una programa para ensenar a cocinar</a:t>
            </a:r>
          </a:p>
          <a:p>
            <a:endParaRPr lang="es-ES" sz="3200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es-ES" dirty="0"/>
          </a:p>
        </p:txBody>
      </p:sp>
      <p:pic>
        <p:nvPicPr>
          <p:cNvPr id="1028" name="Picture 4" descr="C:\Users\PELLEGRENEKA\AppData\Local\Microsoft\Windows\Temporary Internet Files\Content.IE5\M2W6OGBA\MPj0305838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77000" y="685800"/>
            <a:ext cx="762000" cy="7175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La Villa Bonita</a:t>
            </a:r>
            <a:r>
              <a:rPr lang="es-ES" dirty="0" smtClean="0"/>
              <a:t> Vacaciones Culinarias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3810000"/>
          </a:xfrm>
        </p:spPr>
        <p:txBody>
          <a:bodyPr/>
          <a:lstStyle/>
          <a:p>
            <a:r>
              <a:rPr lang="es-ES" dirty="0" smtClean="0">
                <a:solidFill>
                  <a:srgbClr val="00B050"/>
                </a:solidFill>
              </a:rPr>
              <a:t>Ella abrió La Villa Bonita Vacaciones Culinarias en el año de 2000 en Tepoztlan, Morelos, México</a:t>
            </a:r>
          </a:p>
          <a:p>
            <a:endParaRPr lang="es-ES" dirty="0" smtClean="0"/>
          </a:p>
          <a:p>
            <a:r>
              <a:rPr lang="es-ES" dirty="0" smtClean="0">
                <a:solidFill>
                  <a:schemeClr val="accent2">
                    <a:lumMod val="50000"/>
                  </a:schemeClr>
                </a:solidFill>
              </a:rPr>
              <a:t>La programa ofrece vacaciones organizadas para enseñar las personas cocinar.</a:t>
            </a:r>
          </a:p>
          <a:p>
            <a:endParaRPr lang="es-ES" dirty="0" smtClean="0"/>
          </a:p>
          <a:p>
            <a:r>
              <a:rPr lang="es-ES" dirty="0" smtClean="0">
                <a:solidFill>
                  <a:srgbClr val="FF0000"/>
                </a:solidFill>
              </a:rPr>
              <a:t>La Villa Bonita Vacaciones Culinarias es muy popular y llenó la mayor parte de el año</a:t>
            </a:r>
            <a:r>
              <a:rPr lang="es-ES" dirty="0" smtClean="0"/>
              <a:t>.</a:t>
            </a:r>
          </a:p>
          <a:p>
            <a:pPr>
              <a:buNone/>
            </a:pPr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smtClean="0"/>
              <a:t>La Villa Bonita Vacaciones Culinarias</a:t>
            </a:r>
            <a:endParaRPr lang="es-ES" dirty="0"/>
          </a:p>
        </p:txBody>
      </p:sp>
      <p:pic>
        <p:nvPicPr>
          <p:cNvPr id="4" name="Content Placeholder 3" descr="3101884679_f6b25d1cc6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28600" y="2209800"/>
            <a:ext cx="3200400" cy="2400300"/>
          </a:xfrm>
        </p:spPr>
      </p:pic>
      <p:pic>
        <p:nvPicPr>
          <p:cNvPr id="5" name="Picture 4" descr="3102935628_a733a3481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9000" y="2209800"/>
            <a:ext cx="3098800" cy="2385261"/>
          </a:xfrm>
          <a:prstGeom prst="rect">
            <a:avLst/>
          </a:prstGeom>
        </p:spPr>
      </p:pic>
      <p:pic>
        <p:nvPicPr>
          <p:cNvPr id="6" name="Picture 5" descr="lvbyellow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600" y="4648200"/>
            <a:ext cx="2540000" cy="12065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1828800"/>
            <a:ext cx="358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El hotel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81400" y="1828800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>
                <a:solidFill>
                  <a:srgbClr val="FF0000"/>
                </a:solidFill>
              </a:rPr>
              <a:t>La Cocina</a:t>
            </a:r>
            <a:endParaRPr lang="es-ES" dirty="0">
              <a:solidFill>
                <a:srgbClr val="FF0000"/>
              </a:solidFill>
            </a:endParaRPr>
          </a:p>
        </p:txBody>
      </p:sp>
      <p:pic>
        <p:nvPicPr>
          <p:cNvPr id="9" name="Picture 8" descr="La%20Villa%20Bonita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19400" y="4572000"/>
            <a:ext cx="3043052" cy="2286000"/>
          </a:xfrm>
          <a:prstGeom prst="rect">
            <a:avLst/>
          </a:prstGeom>
        </p:spPr>
      </p:pic>
      <p:pic>
        <p:nvPicPr>
          <p:cNvPr id="10" name="Picture 9" descr="lavillabonita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67400" y="4572000"/>
            <a:ext cx="2619375" cy="19621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MEXICANA_A32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4610100"/>
            <a:ext cx="5457825" cy="22479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Las Otras Actividades de Ana García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5867400" cy="4873752"/>
          </a:xfrm>
        </p:spPr>
        <p:txBody>
          <a:bodyPr/>
          <a:lstStyle/>
          <a:p>
            <a:r>
              <a:rPr lang="es-ES" dirty="0" smtClean="0"/>
              <a:t>Ella es un orador y da demonstraciones y presentaciones sobre la comida de México en institutos culinarias en las Estados Unidos. </a:t>
            </a:r>
          </a:p>
          <a:p>
            <a:pPr>
              <a:buNone/>
            </a:pPr>
            <a:endParaRPr lang="es-ES" dirty="0" smtClean="0"/>
          </a:p>
          <a:p>
            <a:r>
              <a:rPr lang="es-ES" dirty="0" smtClean="0"/>
              <a:t>Es un patrocinadora por productos en los Estados Unidos. </a:t>
            </a:r>
            <a:endParaRPr lang="es-ES" dirty="0"/>
          </a:p>
        </p:txBody>
      </p:sp>
      <p:pic>
        <p:nvPicPr>
          <p:cNvPr id="4" name="Picture 3" descr="ModeloEspecial_Bottle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05600" y="4981239"/>
            <a:ext cx="2019300" cy="1876761"/>
          </a:xfrm>
          <a:prstGeom prst="rect">
            <a:avLst/>
          </a:prstGeom>
        </p:spPr>
      </p:pic>
      <p:pic>
        <p:nvPicPr>
          <p:cNvPr id="6" name="Picture 5" descr="student_cia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05600" y="1524000"/>
            <a:ext cx="1716604" cy="2590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Los Galardones de Ana García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6096000" cy="4873752"/>
          </a:xfrm>
        </p:spPr>
        <p:txBody>
          <a:bodyPr/>
          <a:lstStyle/>
          <a:p>
            <a:r>
              <a:rPr lang="es-ES" dirty="0" smtClean="0">
                <a:solidFill>
                  <a:schemeClr val="accent1">
                    <a:lumMod val="75000"/>
                  </a:schemeClr>
                </a:solidFill>
              </a:rPr>
              <a:t>La Villa Bonita confirió como uno de los mejores vacaciones culinarias y como uno de los mejore vacaciones para enriquecer su vida por </a:t>
            </a:r>
            <a:r>
              <a:rPr lang="es-ES" i="1" dirty="0" smtClean="0">
                <a:solidFill>
                  <a:schemeClr val="accent1">
                    <a:lumMod val="75000"/>
                  </a:schemeClr>
                </a:solidFill>
              </a:rPr>
              <a:t>The Food Network </a:t>
            </a:r>
            <a:r>
              <a:rPr lang="es-ES" dirty="0" smtClean="0">
                <a:solidFill>
                  <a:schemeClr val="accent1">
                    <a:lumMod val="75000"/>
                  </a:schemeClr>
                </a:solidFill>
              </a:rPr>
              <a:t>y </a:t>
            </a:r>
            <a:r>
              <a:rPr lang="es-ES" i="1" dirty="0" smtClean="0">
                <a:solidFill>
                  <a:schemeClr val="accent1">
                    <a:lumMod val="75000"/>
                  </a:schemeClr>
                </a:solidFill>
              </a:rPr>
              <a:t>National Geographic.</a:t>
            </a:r>
          </a:p>
          <a:p>
            <a:endParaRPr lang="es-ES" i="1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es-ES" i="1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s-ES" dirty="0" smtClean="0">
                <a:solidFill>
                  <a:schemeClr val="accent1">
                    <a:lumMod val="75000"/>
                  </a:schemeClr>
                </a:solidFill>
              </a:rPr>
              <a:t>La Villa Bonita mencionaba en muchas revistas y programas de televisión.</a:t>
            </a:r>
          </a:p>
          <a:p>
            <a:endParaRPr lang="en-US" dirty="0"/>
          </a:p>
        </p:txBody>
      </p:sp>
      <p:pic>
        <p:nvPicPr>
          <p:cNvPr id="4" name="Picture 3" descr="FoodNetwork_ca_NE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0" y="0"/>
            <a:ext cx="1905000" cy="1850712"/>
          </a:xfrm>
          <a:prstGeom prst="rect">
            <a:avLst/>
          </a:prstGeom>
        </p:spPr>
      </p:pic>
      <p:pic>
        <p:nvPicPr>
          <p:cNvPr id="5" name="Picture 4" descr="logo_national_geographic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0" y="2209800"/>
            <a:ext cx="1905000" cy="1381125"/>
          </a:xfrm>
          <a:prstGeom prst="rect">
            <a:avLst/>
          </a:prstGeom>
        </p:spPr>
      </p:pic>
      <p:pic>
        <p:nvPicPr>
          <p:cNvPr id="6" name="Picture 5" descr="newsweek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934200" y="3962400"/>
            <a:ext cx="1828800" cy="23987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smtClean="0"/>
              <a:t>Ana García-Ahora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ES" dirty="0" smtClean="0"/>
              <a:t>Ella escribiendo un libro.</a:t>
            </a:r>
          </a:p>
          <a:p>
            <a:endParaRPr lang="es-ES" dirty="0" smtClean="0"/>
          </a:p>
          <a:p>
            <a:r>
              <a:rPr lang="es-ES" dirty="0" smtClean="0">
                <a:solidFill>
                  <a:schemeClr val="accent3"/>
                </a:solidFill>
              </a:rPr>
              <a:t>Trabajando en una programa de televisión</a:t>
            </a:r>
          </a:p>
          <a:p>
            <a:endParaRPr lang="es-ES" dirty="0" smtClean="0"/>
          </a:p>
          <a:p>
            <a:r>
              <a:rPr lang="es-ES" dirty="0" smtClean="0">
                <a:solidFill>
                  <a:schemeClr val="bg2">
                    <a:lumMod val="50000"/>
                  </a:schemeClr>
                </a:solidFill>
              </a:rPr>
              <a:t>Es la cocinera directora en su restaurante.</a:t>
            </a:r>
          </a:p>
          <a:p>
            <a:endParaRPr lang="es-ES" dirty="0" smtClean="0"/>
          </a:p>
          <a:p>
            <a:r>
              <a:rPr lang="es-ES" dirty="0" smtClean="0">
                <a:solidFill>
                  <a:schemeClr val="accent1">
                    <a:lumMod val="75000"/>
                  </a:schemeClr>
                </a:solidFill>
              </a:rPr>
              <a:t>Fundó Café Cinco.</a:t>
            </a:r>
          </a:p>
          <a:p>
            <a:pPr>
              <a:buNone/>
            </a:pPr>
            <a:endParaRPr lang="es-ES" dirty="0" smtClean="0"/>
          </a:p>
          <a:p>
            <a:endParaRPr lang="en-US" dirty="0"/>
          </a:p>
        </p:txBody>
      </p:sp>
      <p:pic>
        <p:nvPicPr>
          <p:cNvPr id="1026" name="Picture 2" descr="C:\Users\User\AppData\Local\Microsoft\Windows\Temporary Internet Files\Content.IE5\6SW6R0YJ\MCj04417340000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67400" y="838200"/>
            <a:ext cx="2057400" cy="2057400"/>
          </a:xfrm>
          <a:prstGeom prst="rect">
            <a:avLst/>
          </a:prstGeom>
          <a:noFill/>
        </p:spPr>
      </p:pic>
      <p:pic>
        <p:nvPicPr>
          <p:cNvPr id="1027" name="Picture 3" descr="C:\Users\User\AppData\Local\Microsoft\Windows\Temporary Internet Files\Content.IE5\GFATJFMZ\MCj04401040000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91200" y="4191000"/>
            <a:ext cx="914400" cy="971807"/>
          </a:xfrm>
          <a:prstGeom prst="rect">
            <a:avLst/>
          </a:prstGeom>
          <a:noFill/>
        </p:spPr>
      </p:pic>
      <p:pic>
        <p:nvPicPr>
          <p:cNvPr id="1028" name="Picture 4" descr="C:\Users\User\AppData\Local\Microsoft\Windows\Temporary Internet Files\Content.IE5\WF0OE8D0\MPj04389730000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10400" y="3200400"/>
            <a:ext cx="1213104" cy="18248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711</TotalTime>
  <Words>320</Words>
  <Application>Microsoft Office PowerPoint</Application>
  <PresentationFormat>On-screen Show (4:3)</PresentationFormat>
  <Paragraphs>63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Oriel</vt:lpstr>
      <vt:lpstr>Ana Garcia</vt:lpstr>
      <vt:lpstr>La origin de Ana García</vt:lpstr>
      <vt:lpstr>La Educación de Ana García </vt:lpstr>
      <vt:lpstr>Ana García-La Cocinera</vt:lpstr>
      <vt:lpstr>La Villa Bonita Vacaciones Culinarias </vt:lpstr>
      <vt:lpstr>La Villa Bonita Vacaciones Culinarias</vt:lpstr>
      <vt:lpstr>Las Otras Actividades de Ana García</vt:lpstr>
      <vt:lpstr>Los Galardones de Ana García</vt:lpstr>
      <vt:lpstr>Ana García-Ahora</vt:lpstr>
      <vt:lpstr>Bibliography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 Garcia</dc:title>
  <dc:creator>User</dc:creator>
  <cp:lastModifiedBy>User</cp:lastModifiedBy>
  <cp:revision>59</cp:revision>
  <dcterms:created xsi:type="dcterms:W3CDTF">2009-09-29T20:49:15Z</dcterms:created>
  <dcterms:modified xsi:type="dcterms:W3CDTF">2009-10-01T23:51:23Z</dcterms:modified>
</cp:coreProperties>
</file>