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55B8EFF-E53B-44B4-9671-0A37CE66823F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D8E33F5-3033-436E-9651-2D12AC177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Compartiendo un Piso 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Por Kendy Pellegrene</a:t>
            </a:r>
            <a:endParaRPr lang="es-ES" dirty="0"/>
          </a:p>
        </p:txBody>
      </p:sp>
      <p:pic>
        <p:nvPicPr>
          <p:cNvPr id="1026" name="Picture 2" descr="C:\Users\User\AppData\Local\Microsoft\Windows\Temporary Internet Files\Content.IE5\WF0OE8D0\MCj008958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" y="3200400"/>
            <a:ext cx="4705867" cy="2603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SC002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1358" y="914400"/>
            <a:ext cx="4682642" cy="3124200"/>
          </a:xfrm>
          <a:prstGeom prst="rect">
            <a:avLst/>
          </a:prstGeom>
        </p:spPr>
      </p:pic>
      <p:pic>
        <p:nvPicPr>
          <p:cNvPr id="4" name="Picture 3" descr="wj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3048000" cy="4136572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3429000" y="2286000"/>
            <a:ext cx="1524000" cy="1295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SC002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"/>
            <a:ext cx="4826000" cy="32198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43400" y="3810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</a:t>
            </a:r>
          </a:p>
        </p:txBody>
      </p:sp>
      <p:pic>
        <p:nvPicPr>
          <p:cNvPr id="7" name="Picture 6" descr="1375-strang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2667000"/>
            <a:ext cx="2743200" cy="39593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09800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es-ES" sz="6600" dirty="0" smtClean="0"/>
              <a:t>Lo Bueno y </a:t>
            </a:r>
            <a:r>
              <a:rPr lang="es-ES" sz="6600" dirty="0" smtClean="0"/>
              <a:t/>
            </a:r>
            <a:br>
              <a:rPr lang="es-ES" sz="6600" dirty="0" smtClean="0"/>
            </a:br>
            <a:r>
              <a:rPr lang="es-ES" sz="6600" dirty="0" smtClean="0"/>
              <a:t>Lo </a:t>
            </a:r>
            <a:r>
              <a:rPr lang="es-ES" sz="6600" dirty="0" smtClean="0"/>
              <a:t>Malo</a:t>
            </a:r>
            <a:endParaRPr lang="es-ES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91</TotalTime>
  <Words>10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Compartiendo un Piso </vt:lpstr>
      <vt:lpstr>Slide 2</vt:lpstr>
      <vt:lpstr>Slide 3</vt:lpstr>
      <vt:lpstr>Lo Bueno y  Lo Malo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Compartiendo un Piso</dc:title>
  <dc:creator>User</dc:creator>
  <cp:lastModifiedBy>User</cp:lastModifiedBy>
  <cp:revision>5</cp:revision>
  <dcterms:created xsi:type="dcterms:W3CDTF">2009-11-27T19:53:08Z</dcterms:created>
  <dcterms:modified xsi:type="dcterms:W3CDTF">2009-12-02T02:06:04Z</dcterms:modified>
</cp:coreProperties>
</file>