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4CC3D-BA05-4B96-9E11-9BE7D0F007A4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60BF-300B-4A8D-81BF-BC50714B0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4CC3D-BA05-4B96-9E11-9BE7D0F007A4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60BF-300B-4A8D-81BF-BC50714B0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4CC3D-BA05-4B96-9E11-9BE7D0F007A4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60BF-300B-4A8D-81BF-BC50714B0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4CC3D-BA05-4B96-9E11-9BE7D0F007A4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60BF-300B-4A8D-81BF-BC50714B0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4CC3D-BA05-4B96-9E11-9BE7D0F007A4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60BF-300B-4A8D-81BF-BC50714B0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4CC3D-BA05-4B96-9E11-9BE7D0F007A4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60BF-300B-4A8D-81BF-BC50714B0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4CC3D-BA05-4B96-9E11-9BE7D0F007A4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60BF-300B-4A8D-81BF-BC50714B0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4CC3D-BA05-4B96-9E11-9BE7D0F007A4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60BF-300B-4A8D-81BF-BC50714B0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4CC3D-BA05-4B96-9E11-9BE7D0F007A4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60BF-300B-4A8D-81BF-BC50714B0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4CC3D-BA05-4B96-9E11-9BE7D0F007A4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60BF-300B-4A8D-81BF-BC50714B0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4CC3D-BA05-4B96-9E11-9BE7D0F007A4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60BF-300B-4A8D-81BF-BC50714B0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4CC3D-BA05-4B96-9E11-9BE7D0F007A4}" type="datetimeFigureOut">
              <a:rPr lang="en-US" smtClean="0"/>
              <a:pPr/>
              <a:t>10/4/2009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760BF-300B-4A8D-81BF-BC50714B0A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Boek4iu83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r>
              <a:rPr lang="en-US" dirty="0" smtClean="0"/>
              <a:t>ECUADOR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5867400"/>
            <a:ext cx="6400800" cy="990600"/>
          </a:xfrm>
        </p:spPr>
        <p:txBody>
          <a:bodyPr>
            <a:normAutofit/>
          </a:bodyPr>
          <a:lstStyle/>
          <a:p>
            <a:r>
              <a:rPr lang="es-MX" sz="1600" dirty="0" smtClean="0"/>
              <a:t>Presentación de: </a:t>
            </a:r>
            <a:r>
              <a:rPr lang="es-MX" sz="1600" dirty="0" err="1" smtClean="0"/>
              <a:t>Cait</a:t>
            </a:r>
            <a:r>
              <a:rPr lang="es-MX" sz="1600" dirty="0" smtClean="0"/>
              <a:t> </a:t>
            </a:r>
            <a:r>
              <a:rPr lang="es-MX" sz="1600" dirty="0" err="1" smtClean="0"/>
              <a:t>Quicksell</a:t>
            </a:r>
            <a:r>
              <a:rPr lang="es-MX" sz="1600" dirty="0" smtClean="0"/>
              <a:t/>
            </a:r>
            <a:br>
              <a:rPr lang="es-MX" sz="1600" dirty="0" smtClean="0"/>
            </a:br>
            <a:r>
              <a:rPr lang="es-MX" sz="1600" dirty="0" smtClean="0"/>
              <a:t>A. Amparo</a:t>
            </a:r>
            <a:br>
              <a:rPr lang="es-MX" sz="1600" dirty="0" smtClean="0"/>
            </a:br>
            <a:r>
              <a:rPr lang="es-MX" sz="1600" dirty="0" smtClean="0"/>
              <a:t>10-02-09</a:t>
            </a:r>
            <a:endParaRPr lang="es-MX" sz="1600" dirty="0"/>
          </a:p>
        </p:txBody>
      </p:sp>
      <p:pic>
        <p:nvPicPr>
          <p:cNvPr id="5" name="Picture 4" descr="volcan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2192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Como a preparar ceviche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hlinkClick r:id="rId2"/>
              </a:rPr>
              <a:t>http://www.youtube.com/watch?v=wBoek4iu83s</a:t>
            </a:r>
            <a:r>
              <a:rPr lang="es-MX" dirty="0" smtClean="0"/>
              <a:t> </a:t>
            </a:r>
            <a:endParaRPr lang="es-MX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MX" dirty="0" smtClean="0"/>
              <a:t>Cual es ceviche? 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Cual es tronquito?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Donde es Ecuador?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/>
              <a:t>Que es el comida popular?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9600" y="152400"/>
            <a:ext cx="8229600" cy="1143000"/>
          </a:xfrm>
        </p:spPr>
        <p:txBody>
          <a:bodyPr/>
          <a:lstStyle/>
          <a:p>
            <a:r>
              <a:rPr lang="es-MX" dirty="0" smtClean="0"/>
              <a:t>Locación 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4724400" cy="5029200"/>
          </a:xfrm>
        </p:spPr>
        <p:txBody>
          <a:bodyPr/>
          <a:lstStyle/>
          <a:p>
            <a:r>
              <a:rPr lang="es-MX" dirty="0" smtClean="0"/>
              <a:t>Ecuador es situado en el este de Sur América</a:t>
            </a:r>
          </a:p>
          <a:p>
            <a:r>
              <a:rPr lang="es-MX" dirty="0" smtClean="0"/>
              <a:t>Esta norte y este del continente  </a:t>
            </a:r>
          </a:p>
          <a:p>
            <a:r>
              <a:rPr lang="es-MX" dirty="0" smtClean="0"/>
              <a:t>Es cerca de las montanas y el océano pacifico</a:t>
            </a:r>
          </a:p>
          <a:p>
            <a:pPr>
              <a:buNone/>
            </a:pPr>
            <a:r>
              <a:rPr lang="es-MX" dirty="0" smtClean="0"/>
              <a:t> </a:t>
            </a:r>
          </a:p>
          <a:p>
            <a:endParaRPr lang="es-MX" dirty="0" smtClean="0"/>
          </a:p>
          <a:p>
            <a:endParaRPr lang="es-MX" dirty="0"/>
          </a:p>
        </p:txBody>
      </p:sp>
      <p:grpSp>
        <p:nvGrpSpPr>
          <p:cNvPr id="6" name="Group 5"/>
          <p:cNvGrpSpPr/>
          <p:nvPr/>
        </p:nvGrpSpPr>
        <p:grpSpPr>
          <a:xfrm>
            <a:off x="4648200" y="838200"/>
            <a:ext cx="4219335" cy="5562600"/>
            <a:chOff x="4648200" y="838200"/>
            <a:chExt cx="4219335" cy="5562600"/>
          </a:xfrm>
        </p:grpSpPr>
        <p:pic>
          <p:nvPicPr>
            <p:cNvPr id="4" name="Picture 3" descr="map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48200" y="838200"/>
              <a:ext cx="4219335" cy="5562600"/>
            </a:xfrm>
            <a:prstGeom prst="rect">
              <a:avLst/>
            </a:prstGeom>
          </p:spPr>
        </p:pic>
        <p:sp>
          <p:nvSpPr>
            <p:cNvPr id="5" name="Oval 4"/>
            <p:cNvSpPr/>
            <p:nvPr/>
          </p:nvSpPr>
          <p:spPr>
            <a:xfrm>
              <a:off x="4876800" y="1676400"/>
              <a:ext cx="1066800" cy="990600"/>
            </a:xfrm>
            <a:prstGeom prst="ellipse">
              <a:avLst/>
            </a:prstGeom>
            <a:noFill/>
            <a:ln w="539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cuador_frui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304800"/>
            <a:ext cx="3537422" cy="2654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1143000"/>
          </a:xfrm>
        </p:spPr>
        <p:txBody>
          <a:bodyPr/>
          <a:lstStyle/>
          <a:p>
            <a:r>
              <a:rPr lang="es-MX" dirty="0" smtClean="0"/>
              <a:t>Las comidas po</a:t>
            </a:r>
            <a:r>
              <a:rPr lang="es-MX" dirty="0" smtClean="0">
                <a:solidFill>
                  <a:schemeClr val="bg1"/>
                </a:solidFill>
              </a:rPr>
              <a:t>pular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3048000" cy="4525963"/>
          </a:xfrm>
        </p:spPr>
        <p:txBody>
          <a:bodyPr/>
          <a:lstStyle/>
          <a:p>
            <a:r>
              <a:rPr lang="es-MX" dirty="0" smtClean="0"/>
              <a:t>Patatas </a:t>
            </a:r>
          </a:p>
          <a:p>
            <a:r>
              <a:rPr lang="es-MX" dirty="0" smtClean="0"/>
              <a:t>Las frutas exóticas </a:t>
            </a:r>
          </a:p>
          <a:p>
            <a:r>
              <a:rPr lang="es-MX" dirty="0" smtClean="0"/>
              <a:t>Las pescas de altas calidad</a:t>
            </a:r>
          </a:p>
          <a:p>
            <a:r>
              <a:rPr lang="es-MX" dirty="0" smtClean="0"/>
              <a:t>Mariscos </a:t>
            </a:r>
            <a:endParaRPr lang="es-MX" dirty="0"/>
          </a:p>
        </p:txBody>
      </p:sp>
      <p:pic>
        <p:nvPicPr>
          <p:cNvPr id="5" name="Picture 4" descr="fruit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4572000"/>
            <a:ext cx="2794000" cy="2092960"/>
          </a:xfrm>
          <a:prstGeom prst="rect">
            <a:avLst/>
          </a:prstGeom>
        </p:spPr>
      </p:pic>
      <p:pic>
        <p:nvPicPr>
          <p:cNvPr id="6" name="Picture 5" descr="seafoo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3352800"/>
            <a:ext cx="3352800" cy="2519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4876800" cy="2209800"/>
          </a:xfrm>
        </p:spPr>
        <p:txBody>
          <a:bodyPr/>
          <a:lstStyle/>
          <a:p>
            <a:r>
              <a:rPr lang="es-MX" dirty="0" smtClean="0"/>
              <a:t>Platos de nacionales</a:t>
            </a:r>
            <a:br>
              <a:rPr lang="es-MX" dirty="0" smtClean="0"/>
            </a:br>
            <a:r>
              <a:rPr lang="es-MX" dirty="0" smtClean="0"/>
              <a:t>y regionales  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743200"/>
            <a:ext cx="4800600" cy="3886200"/>
          </a:xfrm>
        </p:spPr>
        <p:txBody>
          <a:bodyPr/>
          <a:lstStyle/>
          <a:p>
            <a:r>
              <a:rPr lang="es-MX" dirty="0"/>
              <a:t> </a:t>
            </a:r>
            <a:r>
              <a:rPr lang="es-MX" dirty="0" smtClean="0"/>
              <a:t>Los platos incluyendo:</a:t>
            </a:r>
          </a:p>
          <a:p>
            <a:r>
              <a:rPr lang="es-MX" dirty="0" smtClean="0"/>
              <a:t> limón langostinos marinados</a:t>
            </a:r>
          </a:p>
          <a:p>
            <a:r>
              <a:rPr lang="es-MX" dirty="0" smtClean="0"/>
              <a:t>maíz tostado</a:t>
            </a:r>
          </a:p>
          <a:p>
            <a:r>
              <a:rPr lang="es-MX" dirty="0" smtClean="0"/>
              <a:t>pasteles rellenos de carne especiada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4" name="Picture 3" descr="maiz-tostad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3352800"/>
            <a:ext cx="3390900" cy="3390900"/>
          </a:xfrm>
          <a:prstGeom prst="rect">
            <a:avLst/>
          </a:prstGeom>
        </p:spPr>
      </p:pic>
      <p:pic>
        <p:nvPicPr>
          <p:cNvPr id="5" name="Picture 4" descr="langostino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228600"/>
            <a:ext cx="38100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3663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Otras comidas para la gente atrevida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4419600"/>
            <a:ext cx="2438400" cy="1706563"/>
          </a:xfrm>
        </p:spPr>
        <p:txBody>
          <a:bodyPr/>
          <a:lstStyle/>
          <a:p>
            <a:r>
              <a:rPr lang="es-MX" dirty="0" smtClean="0"/>
              <a:t>Tronquito</a:t>
            </a:r>
            <a:endParaRPr lang="es-MX" dirty="0"/>
          </a:p>
        </p:txBody>
      </p:sp>
      <p:pic>
        <p:nvPicPr>
          <p:cNvPr id="4" name="Picture 3" descr="cuyroast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971800"/>
            <a:ext cx="4912360" cy="3684270"/>
          </a:xfrm>
          <a:prstGeom prst="rect">
            <a:avLst/>
          </a:prstGeom>
        </p:spPr>
      </p:pic>
      <p:pic>
        <p:nvPicPr>
          <p:cNvPr id="5" name="Picture 4" descr="tranquit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1143000"/>
            <a:ext cx="4724400" cy="312991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71600" y="1828800"/>
            <a:ext cx="12961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3200" dirty="0" smtClean="0"/>
              <a:t>Cuy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s-MX" dirty="0" smtClean="0"/>
              <a:t>La dieta normal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3657600" cy="4495800"/>
          </a:xfrm>
        </p:spPr>
        <p:txBody>
          <a:bodyPr/>
          <a:lstStyle/>
          <a:p>
            <a:pPr>
              <a:buNone/>
            </a:pP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524000"/>
            <a:ext cx="3352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3600" dirty="0" smtClean="0"/>
              <a:t>Arroz </a:t>
            </a:r>
          </a:p>
          <a:p>
            <a:pPr>
              <a:buFont typeface="Arial" pitchFamily="34" charset="0"/>
              <a:buChar char="•"/>
            </a:pPr>
            <a:r>
              <a:rPr lang="es-MX" sz="3600" dirty="0" smtClean="0"/>
              <a:t>Patatas (de Andes)</a:t>
            </a:r>
          </a:p>
          <a:p>
            <a:pPr>
              <a:buFont typeface="Arial" pitchFamily="34" charset="0"/>
              <a:buChar char="•"/>
            </a:pPr>
            <a:r>
              <a:rPr lang="es-MX" sz="3600" dirty="0" smtClean="0"/>
              <a:t>Carnes (res y pollo)</a:t>
            </a:r>
          </a:p>
          <a:p>
            <a:pPr>
              <a:buFont typeface="Arial" pitchFamily="34" charset="0"/>
              <a:buChar char="•"/>
            </a:pPr>
            <a:r>
              <a:rPr lang="es-MX" sz="3600" dirty="0" smtClean="0"/>
              <a:t>Y a veces cerdo (en la Sierra)</a:t>
            </a:r>
            <a:endParaRPr lang="es-MX" sz="3600" dirty="0"/>
          </a:p>
        </p:txBody>
      </p:sp>
      <p:pic>
        <p:nvPicPr>
          <p:cNvPr id="7" name="Picture 6" descr="criollo.jpg"/>
          <p:cNvPicPr>
            <a:picLocks noChangeAspect="1"/>
          </p:cNvPicPr>
          <p:nvPr/>
        </p:nvPicPr>
        <p:blipFill>
          <a:blip r:embed="rId2"/>
          <a:srcRect l="4062" t="820" r="16251"/>
          <a:stretch>
            <a:fillRect/>
          </a:stretch>
        </p:blipFill>
        <p:spPr>
          <a:xfrm>
            <a:off x="4191000" y="1371600"/>
            <a:ext cx="4458195" cy="37020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57800" y="5181600"/>
            <a:ext cx="2362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600" dirty="0" smtClean="0"/>
              <a:t>Ají criollo</a:t>
            </a:r>
            <a:endParaRPr lang="es-MX" sz="2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6705600" cy="1143000"/>
          </a:xfrm>
        </p:spPr>
        <p:txBody>
          <a:bodyPr/>
          <a:lstStyle/>
          <a:p>
            <a:r>
              <a:rPr lang="es-MX" dirty="0" smtClean="0"/>
              <a:t>Las Sopas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057400"/>
          </a:xfrm>
        </p:spPr>
        <p:txBody>
          <a:bodyPr/>
          <a:lstStyle/>
          <a:p>
            <a:r>
              <a:rPr lang="en-US" dirty="0" err="1" smtClean="0"/>
              <a:t>Locro</a:t>
            </a:r>
            <a:endParaRPr lang="es-MX" dirty="0"/>
          </a:p>
          <a:p>
            <a:r>
              <a:rPr lang="en-US" dirty="0" err="1" smtClean="0"/>
              <a:t>Chupe</a:t>
            </a:r>
            <a:r>
              <a:rPr lang="en-US" dirty="0" smtClean="0"/>
              <a:t> de </a:t>
            </a:r>
            <a:r>
              <a:rPr lang="en-US" dirty="0" err="1" smtClean="0"/>
              <a:t>pescado</a:t>
            </a:r>
            <a:endParaRPr lang="es-MX" dirty="0" smtClean="0"/>
          </a:p>
          <a:p>
            <a:endParaRPr lang="en-US" dirty="0" smtClean="0"/>
          </a:p>
          <a:p>
            <a:endParaRPr lang="es-MX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581400"/>
            <a:ext cx="4038600" cy="2468563"/>
          </a:xfrm>
        </p:spPr>
        <p:txBody>
          <a:bodyPr/>
          <a:lstStyle/>
          <a:p>
            <a:r>
              <a:rPr lang="en-US" dirty="0" err="1" smtClean="0"/>
              <a:t>Yaguarlocro</a:t>
            </a:r>
            <a:endParaRPr lang="en-US" dirty="0" smtClean="0"/>
          </a:p>
          <a:p>
            <a:r>
              <a:rPr lang="en-US" dirty="0" err="1" smtClean="0"/>
              <a:t>Caldo</a:t>
            </a:r>
            <a:r>
              <a:rPr lang="en-US" dirty="0" smtClean="0"/>
              <a:t> de </a:t>
            </a:r>
            <a:r>
              <a:rPr lang="en-US" dirty="0" err="1" smtClean="0"/>
              <a:t>pata</a:t>
            </a:r>
            <a:endParaRPr lang="en-US" dirty="0" smtClean="0"/>
          </a:p>
          <a:p>
            <a:endParaRPr lang="es-MX" dirty="0"/>
          </a:p>
        </p:txBody>
      </p:sp>
      <p:pic>
        <p:nvPicPr>
          <p:cNvPr id="5" name="Picture 4" descr="locr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685800"/>
            <a:ext cx="3695700" cy="2771775"/>
          </a:xfrm>
          <a:prstGeom prst="rect">
            <a:avLst/>
          </a:prstGeom>
        </p:spPr>
      </p:pic>
      <p:pic>
        <p:nvPicPr>
          <p:cNvPr id="6" name="Picture 5" descr="CaldoPata.jpg"/>
          <p:cNvPicPr>
            <a:picLocks noChangeAspect="1"/>
          </p:cNvPicPr>
          <p:nvPr/>
        </p:nvPicPr>
        <p:blipFill>
          <a:blip r:embed="rId3"/>
          <a:srcRect l="4062" t="12061" r="4063"/>
          <a:stretch>
            <a:fillRect/>
          </a:stretch>
        </p:blipFill>
        <p:spPr>
          <a:xfrm>
            <a:off x="4038600" y="3657600"/>
            <a:ext cx="4723182" cy="30162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-152400"/>
            <a:ext cx="6172200" cy="1112838"/>
          </a:xfrm>
        </p:spPr>
        <p:txBody>
          <a:bodyPr/>
          <a:lstStyle/>
          <a:p>
            <a:r>
              <a:rPr lang="es-MX" dirty="0" smtClean="0"/>
              <a:t>Los alimentos 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685800"/>
            <a:ext cx="4038600" cy="4525963"/>
          </a:xfrm>
        </p:spPr>
        <p:txBody>
          <a:bodyPr>
            <a:noAutofit/>
          </a:bodyPr>
          <a:lstStyle/>
          <a:p>
            <a:r>
              <a:rPr lang="es-MX" sz="2600" dirty="0" smtClean="0"/>
              <a:t>Otras platos en tu casa o en restaurantes son: </a:t>
            </a:r>
          </a:p>
          <a:p>
            <a:r>
              <a:rPr lang="es-MX" sz="2600" dirty="0" smtClean="0"/>
              <a:t>seco de pollo (pollo con arroz y aguacate) </a:t>
            </a:r>
          </a:p>
          <a:p>
            <a:r>
              <a:rPr lang="es-MX" sz="2600" dirty="0" smtClean="0"/>
              <a:t>lomo salteado (res con cebollas y tomates)</a:t>
            </a:r>
          </a:p>
          <a:p>
            <a:r>
              <a:rPr lang="es-MX" sz="2600" dirty="0" smtClean="0"/>
              <a:t>seco de chivo (estofado de cabra y arroz)</a:t>
            </a:r>
            <a:endParaRPr lang="es-MX" sz="2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685800"/>
            <a:ext cx="4038600" cy="4525963"/>
          </a:xfrm>
        </p:spPr>
        <p:txBody>
          <a:bodyPr>
            <a:normAutofit/>
          </a:bodyPr>
          <a:lstStyle/>
          <a:p>
            <a:r>
              <a:rPr lang="es-MX" dirty="0" smtClean="0"/>
              <a:t>Durante el día tu puedes comer:</a:t>
            </a:r>
          </a:p>
          <a:p>
            <a:r>
              <a:rPr lang="es-MX" dirty="0" smtClean="0"/>
              <a:t>Tortillas de maíz y choclo son venden en las calles y son muy sabrosos. Estos comidas son muy baratos. </a:t>
            </a:r>
            <a:endParaRPr lang="es-MX" dirty="0"/>
          </a:p>
        </p:txBody>
      </p:sp>
      <p:pic>
        <p:nvPicPr>
          <p:cNvPr id="5" name="Picture 4" descr="chocl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3810000"/>
            <a:ext cx="2838450" cy="2838450"/>
          </a:xfrm>
          <a:prstGeom prst="rect">
            <a:avLst/>
          </a:prstGeom>
        </p:spPr>
      </p:pic>
      <p:pic>
        <p:nvPicPr>
          <p:cNvPr id="7" name="Picture 6" descr="tortillademaiz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4267200"/>
            <a:ext cx="3810000" cy="2476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Los mariscos</a:t>
            </a:r>
            <a:endParaRPr lang="es-MX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Los platos populares son hagan con las langostas </a:t>
            </a:r>
          </a:p>
          <a:p>
            <a:r>
              <a:rPr lang="es-MX" dirty="0" smtClean="0"/>
              <a:t>A veces, los cocineros cocinan los platos preparada en la leche de coco</a:t>
            </a:r>
          </a:p>
          <a:p>
            <a:r>
              <a:rPr lang="es-MX" dirty="0" smtClean="0"/>
              <a:t>Pero, el plato más importante ellos sirven es ceviche, cual es un plato que incluya el pescado, el concha, el camerones, el </a:t>
            </a:r>
            <a:r>
              <a:rPr lang="es-MX" dirty="0" err="1" smtClean="0"/>
              <a:t>calamari</a:t>
            </a:r>
            <a:r>
              <a:rPr lang="es-MX" dirty="0" smtClean="0"/>
              <a:t>, o una mezcla de los cuatros. </a:t>
            </a:r>
            <a:endParaRPr lang="es-MX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3610</TotalTime>
  <Words>263</Words>
  <Application>Microsoft Office PowerPoint</Application>
  <PresentationFormat>On-screen Show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ECUADOR</vt:lpstr>
      <vt:lpstr>Locación </vt:lpstr>
      <vt:lpstr>Las comidas popular</vt:lpstr>
      <vt:lpstr>Platos de nacionales y regionales  </vt:lpstr>
      <vt:lpstr>Otras comidas para la gente atrevida</vt:lpstr>
      <vt:lpstr>La dieta normal</vt:lpstr>
      <vt:lpstr>Las Sopas</vt:lpstr>
      <vt:lpstr>Los alimentos </vt:lpstr>
      <vt:lpstr>Los mariscos</vt:lpstr>
      <vt:lpstr>Como a preparar ceviche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Ecuador</dc:title>
  <dc:creator>Cait Quicksell</dc:creator>
  <cp:lastModifiedBy>Cait Quicksell</cp:lastModifiedBy>
  <cp:revision>347</cp:revision>
  <dcterms:created xsi:type="dcterms:W3CDTF">2009-10-02T15:49:25Z</dcterms:created>
  <dcterms:modified xsi:type="dcterms:W3CDTF">2009-10-05T04:02:47Z</dcterms:modified>
</cp:coreProperties>
</file>