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446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E2CB6-C9C7-4555-AE84-F33AE39AF5DD}" type="datetimeFigureOut">
              <a:rPr lang="en-US" smtClean="0"/>
              <a:t>12/10/2009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818FB-95AB-4FB9-81AD-077D4ABE7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E2CB6-C9C7-4555-AE84-F33AE39AF5DD}" type="datetimeFigureOut">
              <a:rPr lang="en-US" smtClean="0"/>
              <a:t>12/10/2009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818FB-95AB-4FB9-81AD-077D4ABE7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E2CB6-C9C7-4555-AE84-F33AE39AF5DD}" type="datetimeFigureOut">
              <a:rPr lang="en-US" smtClean="0"/>
              <a:t>12/10/2009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818FB-95AB-4FB9-81AD-077D4ABE7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E2CB6-C9C7-4555-AE84-F33AE39AF5DD}" type="datetimeFigureOut">
              <a:rPr lang="en-US" smtClean="0"/>
              <a:t>12/10/2009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818FB-95AB-4FB9-81AD-077D4ABE7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E2CB6-C9C7-4555-AE84-F33AE39AF5DD}" type="datetimeFigureOut">
              <a:rPr lang="en-US" smtClean="0"/>
              <a:t>12/10/2009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818FB-95AB-4FB9-81AD-077D4ABE7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E2CB6-C9C7-4555-AE84-F33AE39AF5DD}" type="datetimeFigureOut">
              <a:rPr lang="en-US" smtClean="0"/>
              <a:t>12/10/2009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818FB-95AB-4FB9-81AD-077D4ABE7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E2CB6-C9C7-4555-AE84-F33AE39AF5DD}" type="datetimeFigureOut">
              <a:rPr lang="en-US" smtClean="0"/>
              <a:t>12/10/2009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818FB-95AB-4FB9-81AD-077D4ABE7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E2CB6-C9C7-4555-AE84-F33AE39AF5DD}" type="datetimeFigureOut">
              <a:rPr lang="en-US" smtClean="0"/>
              <a:t>12/10/2009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818FB-95AB-4FB9-81AD-077D4ABE7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E2CB6-C9C7-4555-AE84-F33AE39AF5DD}" type="datetimeFigureOut">
              <a:rPr lang="en-US" smtClean="0"/>
              <a:t>12/10/2009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818FB-95AB-4FB9-81AD-077D4ABE7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E2CB6-C9C7-4555-AE84-F33AE39AF5DD}" type="datetimeFigureOut">
              <a:rPr lang="en-US" smtClean="0"/>
              <a:t>12/10/2009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818FB-95AB-4FB9-81AD-077D4ABE7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E2CB6-C9C7-4555-AE84-F33AE39AF5DD}" type="datetimeFigureOut">
              <a:rPr lang="en-US" smtClean="0"/>
              <a:t>12/10/2009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818FB-95AB-4FB9-81AD-077D4ABE7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E2CB6-C9C7-4555-AE84-F33AE39AF5DD}" type="datetimeFigureOut">
              <a:rPr lang="en-US" smtClean="0"/>
              <a:t>12/10/2009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3818FB-95AB-4FB9-81AD-077D4ABE7C28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google.com/imgres?imgurl=http://people.eku.edu/pedersonn/mongoliaFire/american-flag.gif&amp;imgrefurl=http://people.eku.edu/pedersonn/mongoliaFire/&amp;usg=__dFmFSY8WoVQqapIlVHiMo9blZx8=&amp;h=331&amp;w=470&amp;sz=8&amp;hl=en&amp;start=2&amp;um=1&amp;tbnid=10x5gTu5GmmOHM:&amp;tbnh=91&amp;tbnw=129&amp;prev=/images%3Fq%3Damerican%2Bflag%26hl%3Den%26um%3D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Divorcio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Lauren </a:t>
            </a:r>
            <a:r>
              <a:rPr lang="en-US" dirty="0" err="1" smtClean="0"/>
              <a:t>Silvio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La </a:t>
            </a:r>
            <a:r>
              <a:rPr lang="es-ES" dirty="0" err="1"/>
              <a:t>D</a:t>
            </a:r>
            <a:r>
              <a:rPr lang="es-ES" dirty="0" err="1" smtClean="0"/>
              <a:t>efinici</a:t>
            </a:r>
            <a:r>
              <a:rPr lang="en-US" dirty="0"/>
              <a:t>ó</a:t>
            </a:r>
            <a:r>
              <a:rPr lang="es-ES" dirty="0" smtClean="0"/>
              <a:t>n</a:t>
            </a:r>
            <a:endParaRPr lang="es-ES" dirty="0"/>
          </a:p>
        </p:txBody>
      </p:sp>
      <p:pic>
        <p:nvPicPr>
          <p:cNvPr id="1026" name="Picture 2" descr="http://capitalistliontamer.files.wordpress.com/2009/07/dvorc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990600"/>
            <a:ext cx="2226879" cy="3228975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 rot="528919">
            <a:off x="4294800" y="2322824"/>
            <a:ext cx="3512559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500" dirty="0" smtClean="0"/>
              <a:t>¿</a:t>
            </a:r>
            <a:r>
              <a:rPr lang="en-US" sz="3500" dirty="0" err="1" smtClean="0"/>
              <a:t>Que</a:t>
            </a:r>
            <a:r>
              <a:rPr lang="en-US" sz="3500" dirty="0" smtClean="0"/>
              <a:t> </a:t>
            </a:r>
            <a:r>
              <a:rPr lang="en-US" sz="3500" dirty="0" err="1" smtClean="0"/>
              <a:t>es</a:t>
            </a:r>
            <a:r>
              <a:rPr lang="en-US" sz="3500" dirty="0" smtClean="0"/>
              <a:t> </a:t>
            </a:r>
            <a:r>
              <a:rPr lang="en-US" sz="3500" dirty="0" err="1" smtClean="0"/>
              <a:t>divorcio</a:t>
            </a:r>
            <a:r>
              <a:rPr lang="en-US" sz="3500" dirty="0" smtClean="0"/>
              <a:t>?</a:t>
            </a:r>
            <a:endParaRPr lang="en-US" sz="3500" dirty="0"/>
          </a:p>
        </p:txBody>
      </p:sp>
      <p:sp>
        <p:nvSpPr>
          <p:cNvPr id="14" name="TextBox 13"/>
          <p:cNvSpPr txBox="1"/>
          <p:nvPr/>
        </p:nvSpPr>
        <p:spPr>
          <a:xfrm>
            <a:off x="3505200" y="3810000"/>
            <a:ext cx="3733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err="1" smtClean="0"/>
              <a:t>Divorcio</a:t>
            </a:r>
            <a:r>
              <a:rPr lang="en-US" sz="3000" dirty="0" smtClean="0"/>
              <a:t> en </a:t>
            </a:r>
            <a:r>
              <a:rPr lang="en-US" sz="3000" dirty="0" err="1" smtClean="0"/>
              <a:t>otros</a:t>
            </a:r>
            <a:r>
              <a:rPr lang="en-US" sz="3000" dirty="0" smtClean="0"/>
              <a:t> </a:t>
            </a:r>
            <a:r>
              <a:rPr lang="es-ES" sz="3000" dirty="0" smtClean="0"/>
              <a:t>países…</a:t>
            </a:r>
            <a:endParaRPr lang="en-US" sz="3000" dirty="0"/>
          </a:p>
          <a:p>
            <a:endParaRPr lang="en-US" sz="3000" dirty="0"/>
          </a:p>
        </p:txBody>
      </p:sp>
      <p:pic>
        <p:nvPicPr>
          <p:cNvPr id="1030" name="Picture 6" descr="http://www.funpartystores.com/images/wbd_world-ma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4419600"/>
            <a:ext cx="3670300" cy="19191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/>
              <a:t>Otros </a:t>
            </a:r>
            <a:r>
              <a:rPr lang="es-ES" dirty="0" err="1"/>
              <a:t>C</a:t>
            </a:r>
            <a:r>
              <a:rPr lang="es-ES" dirty="0" err="1" smtClean="0"/>
              <a:t>uestiónes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 custodial </a:t>
            </a:r>
            <a:r>
              <a:rPr lang="en-US" dirty="0" err="1" smtClean="0"/>
              <a:t>infantil</a:t>
            </a:r>
            <a:endParaRPr lang="en-US" dirty="0" smtClean="0"/>
          </a:p>
          <a:p>
            <a:r>
              <a:rPr lang="en-US" dirty="0" err="1" smtClean="0"/>
              <a:t>Apoyo</a:t>
            </a:r>
            <a:r>
              <a:rPr lang="en-US" dirty="0" smtClean="0"/>
              <a:t> </a:t>
            </a:r>
            <a:r>
              <a:rPr lang="en-US" dirty="0" err="1" smtClean="0"/>
              <a:t>infantil</a:t>
            </a:r>
            <a:endParaRPr lang="en-US" dirty="0" smtClean="0"/>
          </a:p>
          <a:p>
            <a:r>
              <a:rPr lang="es-ES" dirty="0" smtClean="0"/>
              <a:t>División </a:t>
            </a:r>
            <a:r>
              <a:rPr lang="en-US" dirty="0" smtClean="0"/>
              <a:t>de </a:t>
            </a:r>
            <a:r>
              <a:rPr lang="en-US" dirty="0" err="1" smtClean="0"/>
              <a:t>deuda</a:t>
            </a:r>
            <a:endParaRPr lang="en-US" dirty="0" smtClean="0"/>
          </a:p>
          <a:p>
            <a:r>
              <a:rPr lang="es-ES" dirty="0" smtClean="0"/>
              <a:t>División </a:t>
            </a:r>
            <a:r>
              <a:rPr lang="en-US" dirty="0" smtClean="0"/>
              <a:t>de </a:t>
            </a:r>
            <a:r>
              <a:rPr lang="en-US" dirty="0" err="1" smtClean="0"/>
              <a:t>propiedad</a:t>
            </a:r>
            <a:endParaRPr lang="en-US" dirty="0"/>
          </a:p>
        </p:txBody>
      </p:sp>
      <p:pic>
        <p:nvPicPr>
          <p:cNvPr id="15362" name="Picture 2" descr="http://www.insightempire.com/Divorcelawyerconsultation/divorce%20lawy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3429000"/>
            <a:ext cx="2381250" cy="205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Historia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Sociedades pre </a:t>
            </a:r>
            <a:r>
              <a:rPr lang="es-ES" dirty="0"/>
              <a:t>modernas: Japón y en países con una cultura </a:t>
            </a:r>
            <a:r>
              <a:rPr lang="es-ES" dirty="0" smtClean="0"/>
              <a:t>Musulmana</a:t>
            </a:r>
          </a:p>
          <a:p>
            <a:endParaRPr lang="es-ES" dirty="0"/>
          </a:p>
          <a:p>
            <a:r>
              <a:rPr lang="es-ES" dirty="0" smtClean="0"/>
              <a:t>Los Católicos</a:t>
            </a:r>
            <a:endParaRPr lang="en-US" dirty="0"/>
          </a:p>
        </p:txBody>
      </p:sp>
      <p:pic>
        <p:nvPicPr>
          <p:cNvPr id="16386" name="Picture 2" descr="http://www.rachelmiller.info/images/bibl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2971800"/>
            <a:ext cx="3009900" cy="3448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Tipos</a:t>
            </a:r>
            <a:r>
              <a:rPr lang="en-US" dirty="0" smtClean="0"/>
              <a:t> de </a:t>
            </a:r>
            <a:r>
              <a:rPr lang="en-US" dirty="0" err="1" smtClean="0"/>
              <a:t>Divorcio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in culpa</a:t>
            </a:r>
          </a:p>
          <a:p>
            <a:r>
              <a:rPr lang="en-US" dirty="0" smtClean="0"/>
              <a:t>En culpa</a:t>
            </a:r>
          </a:p>
          <a:p>
            <a:r>
              <a:rPr lang="en-US" dirty="0" err="1" smtClean="0"/>
              <a:t>Sumario</a:t>
            </a:r>
            <a:endParaRPr lang="en-US" dirty="0" smtClean="0"/>
          </a:p>
          <a:p>
            <a:r>
              <a:rPr lang="en-US" dirty="0" err="1" smtClean="0"/>
              <a:t>Incontestado</a:t>
            </a:r>
            <a:endParaRPr lang="en-US" dirty="0"/>
          </a:p>
          <a:p>
            <a:r>
              <a:rPr lang="en-US" dirty="0"/>
              <a:t>D</a:t>
            </a:r>
            <a:r>
              <a:rPr lang="en-US" dirty="0" smtClean="0"/>
              <a:t>e </a:t>
            </a:r>
            <a:r>
              <a:rPr lang="en-US" dirty="0" err="1" smtClean="0"/>
              <a:t>colaboración</a:t>
            </a:r>
            <a:endParaRPr lang="en-US" dirty="0"/>
          </a:p>
          <a:p>
            <a:r>
              <a:rPr lang="en-US" dirty="0" err="1" smtClean="0"/>
              <a:t>Mediado</a:t>
            </a:r>
            <a:endParaRPr lang="en-US" dirty="0"/>
          </a:p>
        </p:txBody>
      </p:sp>
      <p:pic>
        <p:nvPicPr>
          <p:cNvPr id="17410" name="Picture 2" descr="http://aroundthesphere.files.wordpress.com/2009/06/divorce-pos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752600"/>
            <a:ext cx="3657600" cy="3657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Las </a:t>
            </a:r>
            <a:r>
              <a:rPr lang="en-US" dirty="0" err="1"/>
              <a:t>E</a:t>
            </a:r>
            <a:r>
              <a:rPr lang="en-US" dirty="0" err="1" smtClean="0"/>
              <a:t>stadísticas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8434" name="Picture 2" descr="http://t1.gstatic.com/images?q=tbn:10x5gTu5GmmOHM:http://people.eku.edu/pedersonn/mongoliaFire/american-flag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524000"/>
            <a:ext cx="2743200" cy="1935128"/>
          </a:xfrm>
          <a:prstGeom prst="rect">
            <a:avLst/>
          </a:prstGeom>
          <a:noFill/>
        </p:spPr>
      </p:pic>
      <p:pic>
        <p:nvPicPr>
          <p:cNvPr id="18436" name="Picture 4" descr="http://www.clim-atic.org/images/logos/uk-fla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2209800"/>
            <a:ext cx="3172638" cy="1904999"/>
          </a:xfrm>
          <a:prstGeom prst="rect">
            <a:avLst/>
          </a:prstGeom>
          <a:noFill/>
        </p:spPr>
      </p:pic>
      <p:pic>
        <p:nvPicPr>
          <p:cNvPr id="18438" name="Picture 6" descr="http://smokesignals.ch/images/photos/around_the_world/800px-Japan_flag_-_variant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28800" y="4191000"/>
            <a:ext cx="2971800" cy="20795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Pregunta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¿Cuáles son algunos modos de prevenir el divorcio?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1023</TotalTime>
  <Words>73</Words>
  <Application>Microsoft Office PowerPoint</Application>
  <PresentationFormat>On-screen Show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El Divorcio</vt:lpstr>
      <vt:lpstr>La Definición</vt:lpstr>
      <vt:lpstr>Otros Cuestiónes</vt:lpstr>
      <vt:lpstr>La Historia</vt:lpstr>
      <vt:lpstr>Tipos de Divorcio</vt:lpstr>
      <vt:lpstr>Las Estadísticas </vt:lpstr>
      <vt:lpstr>La Pregunta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Divorcio</dc:title>
  <dc:creator>Lauren</dc:creator>
  <cp:lastModifiedBy>Lauren</cp:lastModifiedBy>
  <cp:revision>53</cp:revision>
  <dcterms:created xsi:type="dcterms:W3CDTF">2009-12-11T00:58:52Z</dcterms:created>
  <dcterms:modified xsi:type="dcterms:W3CDTF">2009-12-11T18:02:07Z</dcterms:modified>
</cp:coreProperties>
</file>