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DC38B2-1458-4C24-89D2-C6987086BEB8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128010-F5A3-49D5-BC2E-A510F8C93B9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com/" TargetMode="External"/><Relationship Id="rId2" Type="http://schemas.openxmlformats.org/officeDocument/2006/relationships/hyperlink" Target="http://www.gizmodo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623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Inteligencia</a:t>
            </a:r>
            <a:r>
              <a:rPr lang="en-US" dirty="0" smtClean="0">
                <a:solidFill>
                  <a:srgbClr val="FF0000"/>
                </a:solidFill>
              </a:rPr>
              <a:t> Artificial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Brian </a:t>
            </a:r>
            <a:r>
              <a:rPr lang="en-US" dirty="0" err="1" smtClean="0"/>
              <a:t>Norville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Causa y Efecto </a:t>
            </a:r>
            <a:br>
              <a:rPr lang="es-ES" dirty="0" smtClean="0"/>
            </a:br>
            <a:r>
              <a:rPr lang="es-ES" dirty="0" smtClean="0"/>
              <a:t>(programación condicional)</a:t>
            </a:r>
            <a:endParaRPr lang="es-E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4500" y="1986756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www.gizmodo.com</a:t>
            </a:r>
            <a:endParaRPr lang="en-US" dirty="0" smtClean="0"/>
          </a:p>
          <a:p>
            <a:r>
              <a:rPr lang="en-US" smtClean="0">
                <a:hlinkClick r:id="rId3"/>
              </a:rPr>
              <a:t>www.wikipedia.com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ES" sz="5400" dirty="0" smtClean="0"/>
              <a:t>¿Crees que la tecnología puede llegar a controlarnos?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http://www.youtube.com/watch?v=PW8rgKLPHMg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4400"/>
            <a:ext cx="7028059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Definicion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inteligencia artificial (AI) es la inteligencia de máquinas y la rama de la ciencia computadora que se propone crear lo.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 El video juego clásico </a:t>
            </a:r>
            <a:r>
              <a:rPr lang="es-ES" dirty="0" err="1" smtClean="0"/>
              <a:t>Pac</a:t>
            </a:r>
            <a:r>
              <a:rPr lang="es-ES" dirty="0" smtClean="0"/>
              <a:t> </a:t>
            </a:r>
            <a:r>
              <a:rPr lang="es-ES" dirty="0" err="1" smtClean="0"/>
              <a:t>man</a:t>
            </a:r>
            <a:r>
              <a:rPr lang="es-ES" dirty="0" smtClean="0"/>
              <a:t> es inteligencia artificial.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194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3200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447801"/>
            <a:ext cx="3162300" cy="466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Inteligencia no puede tiene emociones</a:t>
            </a:r>
          </a:p>
          <a:p>
            <a:r>
              <a:rPr lang="es-ES" dirty="0" smtClean="0"/>
              <a:t>Puede simula emociones pero no comprende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73</Words>
  <Application>Microsoft Office PowerPoint</Application>
  <PresentationFormat>On-screen Show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Inteligencia Artificial</vt:lpstr>
      <vt:lpstr>Slide 2</vt:lpstr>
      <vt:lpstr>Slide 3</vt:lpstr>
      <vt:lpstr>Slide 4</vt:lpstr>
      <vt:lpstr>Slide 5</vt:lpstr>
      <vt:lpstr>Definicion</vt:lpstr>
      <vt:lpstr>Ejemplo</vt:lpstr>
      <vt:lpstr>Slide 8</vt:lpstr>
      <vt:lpstr>Slide 9</vt:lpstr>
      <vt:lpstr>Causa y Efecto  (programación condicional)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Inteligencia Artificial</dc:title>
  <dc:creator>Brian</dc:creator>
  <cp:lastModifiedBy>Brian</cp:lastModifiedBy>
  <cp:revision>7</cp:revision>
  <dcterms:created xsi:type="dcterms:W3CDTF">2009-12-09T15:14:18Z</dcterms:created>
  <dcterms:modified xsi:type="dcterms:W3CDTF">2009-12-09T16:14:48Z</dcterms:modified>
</cp:coreProperties>
</file>