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Default Extension="gif" ContentType="image/gif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91" d="100"/>
          <a:sy n="91" d="100"/>
        </p:scale>
        <p:origin x="-8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viewProps" Target="view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2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s-ES_trad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_trad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B862DD-5EB6-FF47-A82A-837FFC057013}" type="datetimeFigureOut">
              <a:rPr lang="en-US" smtClean="0"/>
              <a:pPr/>
              <a:t>10/4/09</a:t>
            </a:fld>
            <a:endParaRPr lang="es-ES_trad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8BF5A-3123-004F-8659-4AD0146F8818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7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gif"/><Relationship Id="rId6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3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3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image" Target="../media/image17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5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3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_tradnl" u="sng" dirty="0" smtClean="0"/>
              <a:t>La Paella</a:t>
            </a:r>
            <a:endParaRPr lang="es-ES_tradnl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6400800" cy="1752600"/>
          </a:xfrm>
        </p:spPr>
        <p:txBody>
          <a:bodyPr/>
          <a:lstStyle/>
          <a:p>
            <a:r>
              <a:rPr lang="es-ES_tradnl" dirty="0" smtClean="0"/>
              <a:t>Por Andrés Esposito</a:t>
            </a:r>
            <a:endParaRPr lang="es-ES_tradnl" dirty="0"/>
          </a:p>
        </p:txBody>
      </p:sp>
      <p:pic>
        <p:nvPicPr>
          <p:cNvPr id="4" name="Picture 3" descr="image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00021">
            <a:off x="6289516" y="2025210"/>
            <a:ext cx="2168684" cy="23364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 descr="Paella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166063">
            <a:off x="5241364" y="601765"/>
            <a:ext cx="2428916" cy="21492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8" descr="chefHa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000" y="258911"/>
            <a:ext cx="2141208" cy="22696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9" descr="Gotsinger Spanish Choriz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129673">
            <a:off x="1048282" y="808691"/>
            <a:ext cx="2177086" cy="22206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10" descr="Vegtable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974501">
            <a:off x="524853" y="2614211"/>
            <a:ext cx="2716120" cy="20370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Mi Experiencia Personal</a:t>
            </a:r>
            <a:endParaRPr lang="es-ES_tradnl" dirty="0"/>
          </a:p>
        </p:txBody>
      </p:sp>
      <p:pic>
        <p:nvPicPr>
          <p:cNvPr id="4" name="Content Placeholder 3" descr="n43501784_30914107_9009.jpg"/>
          <p:cNvPicPr>
            <a:picLocks noGrp="1" noChangeAspect="1"/>
          </p:cNvPicPr>
          <p:nvPr>
            <p:ph idx="1"/>
          </p:nvPr>
        </p:nvPicPr>
        <p:blipFill>
          <a:blip r:embed="rId3"/>
          <a:srcRect l="-86599" r="-86599"/>
          <a:stretch>
            <a:fillRect/>
          </a:stretch>
        </p:blipFill>
        <p:spPr>
          <a:xfrm>
            <a:off x="2438400" y="1981200"/>
            <a:ext cx="8229600" cy="4525963"/>
          </a:xfrm>
        </p:spPr>
      </p:pic>
      <p:pic>
        <p:nvPicPr>
          <p:cNvPr id="5" name="Picture 4" descr="barcelona-fu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981199"/>
            <a:ext cx="4064001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Que es la Paella?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Paella es una plata tradicional, que consiste de tipas diferentes de recetas. </a:t>
            </a:r>
          </a:p>
          <a:p>
            <a:r>
              <a:rPr lang="es-ES_tradnl" dirty="0" smtClean="0"/>
              <a:t>Normalmente, hay tres recetas típicas de Paella, pero hay mas que estaban inventados.</a:t>
            </a:r>
          </a:p>
          <a:p>
            <a:endParaRPr lang="es-ES_tradnl" dirty="0"/>
          </a:p>
        </p:txBody>
      </p:sp>
      <p:pic>
        <p:nvPicPr>
          <p:cNvPr id="4" name="Picture 3" descr="paell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267200"/>
            <a:ext cx="2695979" cy="2424905"/>
          </a:xfrm>
          <a:prstGeom prst="rect">
            <a:avLst/>
          </a:prstGeom>
        </p:spPr>
      </p:pic>
      <p:pic>
        <p:nvPicPr>
          <p:cNvPr id="5" name="Picture 4" descr="Paella_de_marisco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4029867"/>
            <a:ext cx="2971800" cy="2662238"/>
          </a:xfrm>
          <a:prstGeom prst="rect">
            <a:avLst/>
          </a:prstGeom>
        </p:spPr>
      </p:pic>
      <p:pic>
        <p:nvPicPr>
          <p:cNvPr id="6" name="Picture 5" descr="C662B0BA-64EF-4F07-A5E7-0E7E1DB4881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4495800"/>
            <a:ext cx="2540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Historia de </a:t>
            </a:r>
            <a:r>
              <a:rPr lang="es-ES_tradnl" dirty="0"/>
              <a:t>L</a:t>
            </a:r>
            <a:r>
              <a:rPr lang="es-ES_tradnl" dirty="0" smtClean="0"/>
              <a:t>a Paella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En el medio del siglo diecinueve, La Paella estaba inventada en la región de Valencia, que estaba situado en el medio este de la costa de España. </a:t>
            </a:r>
          </a:p>
          <a:p>
            <a:r>
              <a:rPr lang="es-ES_tradnl" dirty="0" smtClean="0"/>
              <a:t>La Paella no esta la plata nacional de España.</a:t>
            </a:r>
            <a:endParaRPr lang="es-ES_tradnl" dirty="0"/>
          </a:p>
        </p:txBody>
      </p:sp>
      <p:pic>
        <p:nvPicPr>
          <p:cNvPr id="5" name="Picture 4" descr="valencia_plaz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4388428"/>
            <a:ext cx="2819400" cy="2114550"/>
          </a:xfrm>
          <a:prstGeom prst="rect">
            <a:avLst/>
          </a:prstGeom>
        </p:spPr>
      </p:pic>
      <p:pic>
        <p:nvPicPr>
          <p:cNvPr id="6" name="Picture 5" descr="valenci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993" y="4472566"/>
            <a:ext cx="2030413" cy="2030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Paella Valencia</a:t>
            </a:r>
            <a:endParaRPr lang="es-ES_tradnl" dirty="0"/>
          </a:p>
        </p:txBody>
      </p:sp>
      <p:pic>
        <p:nvPicPr>
          <p:cNvPr id="4" name="Content Placeholder 3" descr="paella.jpg"/>
          <p:cNvPicPr>
            <a:picLocks noGrp="1" noChangeAspect="1"/>
          </p:cNvPicPr>
          <p:nvPr>
            <p:ph idx="1"/>
          </p:nvPr>
        </p:nvPicPr>
        <p:blipFill>
          <a:blip r:embed="rId3"/>
          <a:srcRect l="-28094" r="-28094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Paella Valenciana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La Paella valenciana es la plata mas típica en Valencia. También, esta plata es la receta original que comenzaba las creaciones de las otras platas</a:t>
            </a:r>
          </a:p>
          <a:p>
            <a:r>
              <a:rPr lang="es-ES_tradnl" dirty="0" smtClean="0"/>
              <a:t>La paella valenciana consiste de las ingredientes típicas, con tipas de la carne.</a:t>
            </a:r>
            <a:endParaRPr lang="es-ES_tradnl" dirty="0"/>
          </a:p>
        </p:txBody>
      </p:sp>
      <p:pic>
        <p:nvPicPr>
          <p:cNvPr id="4" name="Picture 3" descr="AA0274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6943"/>
            <a:ext cx="1307982" cy="1763713"/>
          </a:xfrm>
          <a:prstGeom prst="rect">
            <a:avLst/>
          </a:prstGeom>
        </p:spPr>
      </p:pic>
      <p:pic>
        <p:nvPicPr>
          <p:cNvPr id="5" name="Picture 4" descr="AA02819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5002907"/>
            <a:ext cx="1130418" cy="1855093"/>
          </a:xfrm>
          <a:prstGeom prst="rect">
            <a:avLst/>
          </a:prstGeom>
        </p:spPr>
      </p:pic>
      <p:pic>
        <p:nvPicPr>
          <p:cNvPr id="6" name="Picture 5" descr="AA04968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025" y="4756943"/>
            <a:ext cx="1755775" cy="1857476"/>
          </a:xfrm>
          <a:prstGeom prst="rect">
            <a:avLst/>
          </a:prstGeom>
        </p:spPr>
      </p:pic>
      <p:pic>
        <p:nvPicPr>
          <p:cNvPr id="7" name="Picture 6" descr="AA04969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5738" y="5181600"/>
            <a:ext cx="1744662" cy="1676400"/>
          </a:xfrm>
          <a:prstGeom prst="rect">
            <a:avLst/>
          </a:prstGeom>
        </p:spPr>
      </p:pic>
      <p:pic>
        <p:nvPicPr>
          <p:cNvPr id="8" name="Picture 7" descr="AA02820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5496" y="5407819"/>
            <a:ext cx="1261304" cy="14366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Paella de Mariscas</a:t>
            </a:r>
            <a:endParaRPr lang="es-ES_tradnl" dirty="0"/>
          </a:p>
        </p:txBody>
      </p:sp>
      <p:pic>
        <p:nvPicPr>
          <p:cNvPr id="4" name="Content Placeholder 3" descr="Paella_de_marisco_01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Paella de Mariscas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Como muchas Paellas, esta plata usa el arroz </a:t>
            </a:r>
            <a:r>
              <a:rPr lang="es-ES_tradnl" dirty="0" err="1" smtClean="0"/>
              <a:t>calasparra</a:t>
            </a:r>
            <a:r>
              <a:rPr lang="es-ES_tradnl" dirty="0" smtClean="0"/>
              <a:t>, con azafrán y el aceite de la aceituna. </a:t>
            </a:r>
          </a:p>
          <a:p>
            <a:r>
              <a:rPr lang="es-ES_tradnl" dirty="0" smtClean="0"/>
              <a:t>La </a:t>
            </a:r>
            <a:r>
              <a:rPr lang="es-ES_tradnl" dirty="0" err="1" smtClean="0"/>
              <a:t>differencia</a:t>
            </a:r>
            <a:r>
              <a:rPr lang="es-ES_tradnl" dirty="0" smtClean="0"/>
              <a:t> entre esta plata y la paella valenciana es que la paella de mariscas usan los mariscos, como las langostas, y el camarón</a:t>
            </a:r>
            <a:endParaRPr lang="es-ES_tradnl" dirty="0"/>
          </a:p>
        </p:txBody>
      </p:sp>
      <p:pic>
        <p:nvPicPr>
          <p:cNvPr id="4" name="Picture 3" descr="lobsterDM0811_468x5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5943600" cy="661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gradFill flip="none" rotWithShape="1">
          <a:gsLst>
            <a:gs pos="23000">
              <a:schemeClr val="tx2"/>
            </a:gs>
            <a:gs pos="85000">
              <a:srgbClr val="FFFF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Paella Mixta</a:t>
            </a:r>
            <a:endParaRPr lang="es-ES_tradnl" dirty="0"/>
          </a:p>
        </p:txBody>
      </p:sp>
      <p:pic>
        <p:nvPicPr>
          <p:cNvPr id="4" name="Content Placeholder 3" descr="C662B0BA-64EF-4F07-A5E7-0E7E1DB4881F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La Paella Mixta</a:t>
            </a:r>
            <a:endParaRPr lang="es-ES_trad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La Paella mixta es una plata muy divertida, porque el cocinero puede cambiar lo que quiere.</a:t>
            </a:r>
          </a:p>
          <a:p>
            <a:r>
              <a:rPr lang="en-US" dirty="0" smtClean="0"/>
              <a:t>P</a:t>
            </a:r>
            <a:r>
              <a:rPr lang="es-ES_tradnl" dirty="0" err="1" smtClean="0"/>
              <a:t>uede</a:t>
            </a:r>
            <a:r>
              <a:rPr lang="es-ES_tradnl" dirty="0" smtClean="0"/>
              <a:t> usar varias ingredientes</a:t>
            </a:r>
          </a:p>
          <a:p>
            <a:endParaRPr lang="es-ES_tradnl" dirty="0" smtClean="0"/>
          </a:p>
          <a:p>
            <a:endParaRPr lang="es-ES_tradnl" dirty="0"/>
          </a:p>
        </p:txBody>
      </p:sp>
      <p:pic>
        <p:nvPicPr>
          <p:cNvPr id="4" name="Picture 3" descr="lobsterDM0811_468x5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038600"/>
            <a:ext cx="2370138" cy="2438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1400" y="46482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 smtClean="0"/>
              <a:t>o</a:t>
            </a:r>
            <a:r>
              <a:rPr lang="en-US" sz="2400" dirty="0" smtClean="0"/>
              <a:t>…</a:t>
            </a:r>
            <a:endParaRPr lang="es-ES_tradnl" sz="2400" dirty="0"/>
          </a:p>
        </p:txBody>
      </p:sp>
      <p:pic>
        <p:nvPicPr>
          <p:cNvPr id="6" name="Picture 5" descr="AA02819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462338"/>
            <a:ext cx="1901825" cy="312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219</Words>
  <Application>Microsoft Macintosh PowerPoint</Application>
  <PresentationFormat>On-screen Show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La Paella</vt:lpstr>
      <vt:lpstr>Que es la Paella?</vt:lpstr>
      <vt:lpstr>La Historia de La Paella</vt:lpstr>
      <vt:lpstr>Paella Valencia</vt:lpstr>
      <vt:lpstr>La Paella Valenciana</vt:lpstr>
      <vt:lpstr>La Paella de Mariscas</vt:lpstr>
      <vt:lpstr>La Paella de Mariscas</vt:lpstr>
      <vt:lpstr>La Paella Mixta</vt:lpstr>
      <vt:lpstr>La Paella Mixta</vt:lpstr>
      <vt:lpstr>Mi Experiencia Personal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Paella</dc:title>
  <dc:creator>Andrew Esposito</dc:creator>
  <cp:lastModifiedBy>Andrew Esposito</cp:lastModifiedBy>
  <cp:revision>6</cp:revision>
  <dcterms:created xsi:type="dcterms:W3CDTF">2009-10-04T19:26:46Z</dcterms:created>
  <dcterms:modified xsi:type="dcterms:W3CDTF">2009-10-04T19:27:10Z</dcterms:modified>
</cp:coreProperties>
</file>