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57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0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EBF977-3E14-4068-9B4C-49E763533CED}" type="datetimeFigureOut">
              <a:rPr lang="en-US" smtClean="0"/>
              <a:pPr/>
              <a:t>10/5/2009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B486361-9875-4B5C-9641-125AA1D6BE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OzzJ7NO5y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TORTILLAS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4191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Lauren </a:t>
            </a:r>
            <a:r>
              <a:rPr lang="en-US" dirty="0" err="1" smtClean="0"/>
              <a:t>Silvio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Papa de Tortilla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5586" name="Picture 2" descr="http://www.gourmetfoodmall.com/merchants/Vegeta01/G01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1336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1"/>
                </a:solidFill>
              </a:rPr>
              <a:t>Otros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Modos</a:t>
            </a:r>
            <a:r>
              <a:rPr lang="en-US" dirty="0" smtClean="0">
                <a:solidFill>
                  <a:schemeClr val="accent1"/>
                </a:solidFill>
              </a:rPr>
              <a:t> Come Tortillas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Sopa</a:t>
            </a:r>
            <a:r>
              <a:rPr lang="en-US" dirty="0" smtClean="0"/>
              <a:t> de tortilla</a:t>
            </a:r>
          </a:p>
          <a:p>
            <a:r>
              <a:rPr lang="en-US" dirty="0" smtClean="0"/>
              <a:t>Quesadillas</a:t>
            </a:r>
          </a:p>
          <a:p>
            <a:r>
              <a:rPr lang="en-US" dirty="0" smtClean="0"/>
              <a:t>Enchiladas</a:t>
            </a:r>
          </a:p>
          <a:p>
            <a:r>
              <a:rPr lang="en-US" dirty="0" smtClean="0"/>
              <a:t>Tacos</a:t>
            </a:r>
          </a:p>
          <a:p>
            <a:r>
              <a:rPr lang="en-US" dirty="0" smtClean="0"/>
              <a:t>Burritos</a:t>
            </a:r>
          </a:p>
          <a:p>
            <a:r>
              <a:rPr lang="en-US" dirty="0" smtClean="0"/>
              <a:t>Fajitas</a:t>
            </a:r>
          </a:p>
          <a:p>
            <a:r>
              <a:rPr lang="en-US" dirty="0" smtClean="0"/>
              <a:t>Y </a:t>
            </a:r>
            <a:r>
              <a:rPr lang="es-ES" dirty="0" smtClean="0"/>
              <a:t>muchas</a:t>
            </a:r>
            <a:r>
              <a:rPr lang="en-US" dirty="0" smtClean="0"/>
              <a:t> </a:t>
            </a:r>
            <a:r>
              <a:rPr lang="es-ES" dirty="0" smtClean="0"/>
              <a:t>más</a:t>
            </a:r>
          </a:p>
        </p:txBody>
      </p:sp>
      <p:pic>
        <p:nvPicPr>
          <p:cNvPr id="196610" name="Picture 2" descr="http://spiffychic.files.wordpress.com/2009/02/tortilla-soup-ck-1087094-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371600"/>
            <a:ext cx="2133600" cy="2133600"/>
          </a:xfrm>
          <a:prstGeom prst="rect">
            <a:avLst/>
          </a:prstGeom>
          <a:noFill/>
        </p:spPr>
      </p:pic>
      <p:pic>
        <p:nvPicPr>
          <p:cNvPr id="196612" name="Picture 4" descr="http://www.taqueriasarandas.com/images/enchilad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438400"/>
            <a:ext cx="2228850" cy="2228850"/>
          </a:xfrm>
          <a:prstGeom prst="rect">
            <a:avLst/>
          </a:prstGeom>
          <a:noFill/>
        </p:spPr>
      </p:pic>
      <p:pic>
        <p:nvPicPr>
          <p:cNvPr id="196614" name="Picture 6" descr="http://up2.podbean.com/image-logos/34496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9624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438400"/>
            <a:ext cx="6629400" cy="1826363"/>
          </a:xfrm>
        </p:spPr>
        <p:txBody>
          <a:bodyPr>
            <a:normAutofit/>
          </a:bodyPr>
          <a:lstStyle/>
          <a:p>
            <a:pPr algn="ctr"/>
            <a:r>
              <a:rPr lang="en-US" sz="6500" dirty="0" smtClean="0"/>
              <a:t>El Fin</a:t>
            </a:r>
            <a:endParaRPr lang="en-US" sz="6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14800"/>
            <a:ext cx="6480048" cy="2301240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s-ES" dirty="0" smtClean="0"/>
              <a:t>Historia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8418" name="Picture 2" descr="http://www.myanmars.net/myanmar-history/mayan-civiliza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5257800" cy="330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>
                <a:solidFill>
                  <a:schemeClr val="accent1"/>
                </a:solidFill>
              </a:rPr>
              <a:t>Tlaxcalli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lengua </a:t>
            </a:r>
            <a:r>
              <a:rPr lang="en-US" dirty="0" err="1" smtClean="0"/>
              <a:t>Nahuatl</a:t>
            </a:r>
            <a:r>
              <a:rPr lang="en-US" dirty="0" smtClean="0"/>
              <a:t> </a:t>
            </a:r>
            <a:r>
              <a:rPr lang="es-ES" dirty="0" smtClean="0"/>
              <a:t>materna</a:t>
            </a:r>
          </a:p>
          <a:p>
            <a:pPr>
              <a:buNone/>
            </a:pPr>
            <a:endParaRPr lang="es-ES" dirty="0"/>
          </a:p>
          <a:p>
            <a:r>
              <a:rPr lang="es-ES" dirty="0" smtClean="0"/>
              <a:t>El a</a:t>
            </a:r>
            <a:r>
              <a:rPr lang="es-ES" dirty="0"/>
              <a:t>ñ</a:t>
            </a:r>
            <a:r>
              <a:rPr lang="es-ES" dirty="0" smtClean="0"/>
              <a:t>o 10,000 B.C.  </a:t>
            </a:r>
          </a:p>
          <a:p>
            <a:pPr>
              <a:buNone/>
            </a:pPr>
            <a:endParaRPr lang="es-ES" dirty="0"/>
          </a:p>
          <a:p>
            <a:r>
              <a:rPr lang="es-ES" dirty="0" smtClean="0"/>
              <a:t>La leyenda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La </a:t>
            </a:r>
            <a:r>
              <a:rPr lang="es-ES" dirty="0" smtClean="0">
                <a:solidFill>
                  <a:schemeClr val="accent1"/>
                </a:solidFill>
              </a:rPr>
              <a:t>Historia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s-ES" dirty="0" smtClean="0">
                <a:solidFill>
                  <a:schemeClr val="accent1"/>
                </a:solidFill>
              </a:rPr>
              <a:t>Verdad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86370" name="Picture 2" descr="http://imagecache5.art.com/p/LRG/8/857/CDBJ000Z/great-explorers--hernan-cor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8600"/>
            <a:ext cx="2515955" cy="3505200"/>
          </a:xfrm>
          <a:prstGeom prst="rect">
            <a:avLst/>
          </a:prstGeom>
          <a:noFill/>
        </p:spPr>
      </p:pic>
      <p:pic>
        <p:nvPicPr>
          <p:cNvPr id="186372" name="Picture 4" descr="http://www.ohdeedoh.com/uimages/ohdeedoh/2008-07-30-handwritten%20let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590800"/>
            <a:ext cx="1963882" cy="2133600"/>
          </a:xfrm>
          <a:prstGeom prst="rect">
            <a:avLst/>
          </a:prstGeom>
          <a:noFill/>
        </p:spPr>
      </p:pic>
      <p:pic>
        <p:nvPicPr>
          <p:cNvPr id="186376" name="Picture 8" descr="http://www.castawaysrockypoint.com/images/mexican-fl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676400"/>
            <a:ext cx="3797300" cy="2251604"/>
          </a:xfrm>
          <a:prstGeom prst="rect">
            <a:avLst/>
          </a:prstGeom>
          <a:noFill/>
        </p:spPr>
      </p:pic>
      <p:pic>
        <p:nvPicPr>
          <p:cNvPr id="186374" name="Picture 6" descr="http://lplonline.org/wp-content/uploads/cuba-fla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191000"/>
            <a:ext cx="2895600" cy="1447800"/>
          </a:xfrm>
          <a:prstGeom prst="rect">
            <a:avLst/>
          </a:prstGeom>
          <a:noFill/>
        </p:spPr>
      </p:pic>
      <p:pic>
        <p:nvPicPr>
          <p:cNvPr id="186378" name="Picture 10" descr="http://pro.corbis.com/images/IH058253.jpg?size=67&amp;uid=2DF5DF06-BE82-4619-A831-C00B7F293E6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191000"/>
            <a:ext cx="3235281" cy="219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3581400"/>
            <a:ext cx="6480048" cy="2301240"/>
          </a:xfrm>
        </p:spPr>
        <p:txBody>
          <a:bodyPr/>
          <a:lstStyle/>
          <a:p>
            <a:r>
              <a:rPr lang="en-US" dirty="0" smtClean="0"/>
              <a:t>Como </a:t>
            </a:r>
            <a:r>
              <a:rPr lang="es-ES" dirty="0" smtClean="0"/>
              <a:t>hacer</a:t>
            </a:r>
            <a:r>
              <a:rPr lang="en-US" dirty="0" smtClean="0"/>
              <a:t> tortillas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El </a:t>
            </a:r>
            <a:r>
              <a:rPr lang="en-US" dirty="0" err="1" smtClean="0">
                <a:solidFill>
                  <a:schemeClr val="accent1"/>
                </a:solidFill>
              </a:rPr>
              <a:t>Modo</a:t>
            </a:r>
            <a:r>
              <a:rPr lang="en-US" dirty="0" smtClean="0">
                <a:solidFill>
                  <a:schemeClr val="accent1"/>
                </a:solidFill>
              </a:rPr>
              <a:t> Viejo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1490" name="Picture 2" descr="http://4.bp.blogspot.com/_nLzKQf3GbHk/SoC2PRIs7dI/AAAAAAAAAOU/6dgc8a8F3hw/s320/doughrol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33600"/>
            <a:ext cx="3886200" cy="2914650"/>
          </a:xfrm>
          <a:prstGeom prst="rect">
            <a:avLst/>
          </a:prstGeom>
          <a:noFill/>
        </p:spPr>
      </p:pic>
      <p:pic>
        <p:nvPicPr>
          <p:cNvPr id="191492" name="Picture 4" descr="http://traditionsmexico.com/Images/culinary-woman-cooking-tortill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95400"/>
            <a:ext cx="3305175" cy="45431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9800" y="609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 Comal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4000" dirty="0" smtClean="0">
                <a:solidFill>
                  <a:schemeClr val="accent1"/>
                </a:solidFill>
              </a:rPr>
              <a:t>Una película de tortillas</a:t>
            </a:r>
          </a:p>
          <a:p>
            <a:pPr algn="ctr">
              <a:buNone/>
            </a:pPr>
            <a:endParaRPr lang="es-ES" sz="4000" dirty="0"/>
          </a:p>
          <a:p>
            <a:pPr algn="ctr">
              <a:buNone/>
            </a:pPr>
            <a:r>
              <a:rPr lang="es-ES" sz="3000" dirty="0" smtClean="0">
                <a:hlinkClick r:id="rId2"/>
              </a:rPr>
              <a:t>http://www.youtube.com/watch?v=IOzzJ7NO5yY</a:t>
            </a:r>
            <a:endParaRPr lang="es-ES" sz="3000" dirty="0" smtClean="0"/>
          </a:p>
          <a:p>
            <a:pPr algn="ctr">
              <a:buNone/>
            </a:pPr>
            <a:endParaRPr lang="es-E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El </a:t>
            </a:r>
            <a:r>
              <a:rPr lang="en-US" dirty="0" err="1" smtClean="0">
                <a:solidFill>
                  <a:schemeClr val="accent1"/>
                </a:solidFill>
              </a:rPr>
              <a:t>Modo</a:t>
            </a:r>
            <a:r>
              <a:rPr lang="en-US" dirty="0" smtClean="0">
                <a:solidFill>
                  <a:schemeClr val="accent1"/>
                </a:solidFill>
              </a:rPr>
              <a:t> Nuevo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3538" name="Picture 2" descr="http://www.bridgeandtunnelclub.com/bigmap/outoftown/arizona/phoenix/ranchmarket/03tortillamach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4224867" cy="3168650"/>
          </a:xfrm>
          <a:prstGeom prst="rect">
            <a:avLst/>
          </a:prstGeom>
          <a:noFill/>
        </p:spPr>
      </p:pic>
      <p:pic>
        <p:nvPicPr>
          <p:cNvPr id="193540" name="Picture 4" descr="http://www.tortillas.com/tortilla%20ma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971800"/>
            <a:ext cx="28575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Las Clases Diferentes de Tortillas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Maíz</a:t>
            </a:r>
            <a:r>
              <a:rPr lang="en-US" dirty="0" smtClean="0"/>
              <a:t> </a:t>
            </a:r>
          </a:p>
          <a:p>
            <a:r>
              <a:rPr lang="es-ES" dirty="0" smtClean="0"/>
              <a:t>Harina</a:t>
            </a:r>
          </a:p>
          <a:p>
            <a:r>
              <a:rPr lang="es-ES" dirty="0" smtClean="0"/>
              <a:t>Trigo</a:t>
            </a:r>
            <a:r>
              <a:rPr lang="en-US" dirty="0" smtClean="0"/>
              <a:t> </a:t>
            </a:r>
            <a:r>
              <a:rPr lang="es-ES" dirty="0" smtClean="0"/>
              <a:t>Entero</a:t>
            </a:r>
          </a:p>
          <a:p>
            <a:r>
              <a:rPr lang="es-ES" dirty="0" smtClean="0"/>
              <a:t>Espinaca</a:t>
            </a:r>
          </a:p>
          <a:p>
            <a:r>
              <a:rPr lang="es-ES" dirty="0" smtClean="0"/>
              <a:t>Tomates</a:t>
            </a:r>
            <a:endParaRPr lang="en-US" dirty="0"/>
          </a:p>
        </p:txBody>
      </p:sp>
      <p:pic>
        <p:nvPicPr>
          <p:cNvPr id="194562" name="Picture 2" descr="http://open.salon.com/blog/stellaa/most_read/page/files/tomato_p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800600"/>
            <a:ext cx="1719874" cy="1371600"/>
          </a:xfrm>
          <a:prstGeom prst="rect">
            <a:avLst/>
          </a:prstGeom>
          <a:noFill/>
        </p:spPr>
      </p:pic>
      <p:pic>
        <p:nvPicPr>
          <p:cNvPr id="194564" name="Picture 4" descr="http://whatscookingamerica.net/SpinachH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962400"/>
            <a:ext cx="1629032" cy="1549908"/>
          </a:xfrm>
          <a:prstGeom prst="rect">
            <a:avLst/>
          </a:prstGeom>
          <a:noFill/>
        </p:spPr>
      </p:pic>
      <p:pic>
        <p:nvPicPr>
          <p:cNvPr id="194566" name="Picture 6" descr="http://blogs.villagevoice.com/runninscared/sweet-cor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048000"/>
            <a:ext cx="1944189" cy="1447800"/>
          </a:xfrm>
          <a:prstGeom prst="rect">
            <a:avLst/>
          </a:prstGeom>
          <a:noFill/>
        </p:spPr>
      </p:pic>
      <p:pic>
        <p:nvPicPr>
          <p:cNvPr id="194568" name="Picture 8" descr="http://www.jacklail.com/blog/images/whitelily14250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905000"/>
            <a:ext cx="1676400" cy="1676400"/>
          </a:xfrm>
          <a:prstGeom prst="rect">
            <a:avLst/>
          </a:prstGeom>
          <a:noFill/>
        </p:spPr>
      </p:pic>
      <p:pic>
        <p:nvPicPr>
          <p:cNvPr id="194570" name="Picture 10" descr="http://www.marlerblog.com/wheat_closeu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1295400"/>
            <a:ext cx="181610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4">
      <a:dk1>
        <a:srgbClr val="000000"/>
      </a:dk1>
      <a:lt1>
        <a:sysClr val="window" lastClr="FFFFFF"/>
      </a:lt1>
      <a:dk2>
        <a:srgbClr val="FF9900"/>
      </a:dk2>
      <a:lt2>
        <a:srgbClr val="FF0000"/>
      </a:lt2>
      <a:accent1>
        <a:srgbClr val="FFFF00"/>
      </a:accent1>
      <a:accent2>
        <a:srgbClr val="00B05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3336</TotalTime>
  <Words>69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TORTILLAS</vt:lpstr>
      <vt:lpstr>La Historia</vt:lpstr>
      <vt:lpstr>Tlaxcalli</vt:lpstr>
      <vt:lpstr>La Historia Verdad </vt:lpstr>
      <vt:lpstr>Como hacer tortillas</vt:lpstr>
      <vt:lpstr>El Modo Viejo</vt:lpstr>
      <vt:lpstr>Slide 7</vt:lpstr>
      <vt:lpstr>El Modo Nuevo</vt:lpstr>
      <vt:lpstr>Las Clases Diferentes de Tortillas</vt:lpstr>
      <vt:lpstr>Papa de Tortilla</vt:lpstr>
      <vt:lpstr>Otros Modos Come Tortillas</vt:lpstr>
      <vt:lpstr>El Fin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TORTILLAS</dc:title>
  <dc:creator>Lauren</dc:creator>
  <cp:lastModifiedBy>Lauren</cp:lastModifiedBy>
  <cp:revision>92</cp:revision>
  <dcterms:created xsi:type="dcterms:W3CDTF">2009-09-30T03:40:08Z</dcterms:created>
  <dcterms:modified xsi:type="dcterms:W3CDTF">2009-10-05T16:25:12Z</dcterms:modified>
</cp:coreProperties>
</file>