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BC67E-B892-430A-AF30-2B22A687C6C5}" type="datetimeFigureOut">
              <a:rPr lang="en-US" smtClean="0"/>
              <a:t>12/11/2009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B9B33CD-490C-413E-BAF2-7BB04E2E61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BC67E-B892-430A-AF30-2B22A687C6C5}" type="datetimeFigureOut">
              <a:rPr lang="en-US" smtClean="0"/>
              <a:t>12/11/2009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B33CD-490C-413E-BAF2-7BB04E2E61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BC67E-B892-430A-AF30-2B22A687C6C5}" type="datetimeFigureOut">
              <a:rPr lang="en-US" smtClean="0"/>
              <a:t>12/11/2009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B33CD-490C-413E-BAF2-7BB04E2E61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BC67E-B892-430A-AF30-2B22A687C6C5}" type="datetimeFigureOut">
              <a:rPr lang="en-US" smtClean="0"/>
              <a:t>12/11/2009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B9B33CD-490C-413E-BAF2-7BB04E2E61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BC67E-B892-430A-AF30-2B22A687C6C5}" type="datetimeFigureOut">
              <a:rPr lang="en-US" smtClean="0"/>
              <a:t>12/11/2009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B33CD-490C-413E-BAF2-7BB04E2E610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BC67E-B892-430A-AF30-2B22A687C6C5}" type="datetimeFigureOut">
              <a:rPr lang="en-US" smtClean="0"/>
              <a:t>12/11/2009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B33CD-490C-413E-BAF2-7BB04E2E61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BC67E-B892-430A-AF30-2B22A687C6C5}" type="datetimeFigureOut">
              <a:rPr lang="en-US" smtClean="0"/>
              <a:t>12/11/2009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B9B33CD-490C-413E-BAF2-7BB04E2E610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BC67E-B892-430A-AF30-2B22A687C6C5}" type="datetimeFigureOut">
              <a:rPr lang="en-US" smtClean="0"/>
              <a:t>12/11/2009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B33CD-490C-413E-BAF2-7BB04E2E61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BC67E-B892-430A-AF30-2B22A687C6C5}" type="datetimeFigureOut">
              <a:rPr lang="en-US" smtClean="0"/>
              <a:t>12/11/2009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B33CD-490C-413E-BAF2-7BB04E2E61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BC67E-B892-430A-AF30-2B22A687C6C5}" type="datetimeFigureOut">
              <a:rPr lang="en-US" smtClean="0"/>
              <a:t>12/11/2009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B33CD-490C-413E-BAF2-7BB04E2E61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BC67E-B892-430A-AF30-2B22A687C6C5}" type="datetimeFigureOut">
              <a:rPr lang="en-US" smtClean="0"/>
              <a:t>12/11/2009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B33CD-490C-413E-BAF2-7BB04E2E610C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1BBC67E-B892-430A-AF30-2B22A687C6C5}" type="datetimeFigureOut">
              <a:rPr lang="en-US" smtClean="0"/>
              <a:t>12/11/2009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B9B33CD-490C-413E-BAF2-7BB04E2E610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5635625"/>
            <a:ext cx="8458200" cy="765175"/>
          </a:xfrm>
        </p:spPr>
        <p:txBody>
          <a:bodyPr>
            <a:normAutofit/>
          </a:bodyPr>
          <a:lstStyle/>
          <a:p>
            <a:pPr algn="ctr"/>
            <a:r>
              <a:rPr lang="en-US" sz="2400" dirty="0" smtClean="0"/>
              <a:t>Zack </a:t>
            </a:r>
            <a:r>
              <a:rPr lang="en-US" sz="2400" dirty="0" err="1" smtClean="0"/>
              <a:t>Stryffeler</a:t>
            </a:r>
            <a:endParaRPr lang="en-US" sz="2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457200"/>
            <a:ext cx="8458200" cy="91440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/>
              <a:t>La Vida de los </a:t>
            </a:r>
            <a:r>
              <a:rPr lang="en-US" sz="3600" b="1" dirty="0" err="1" smtClean="0"/>
              <a:t>Libros</a:t>
            </a:r>
            <a:r>
              <a:rPr lang="en-US" sz="3600" b="1" dirty="0" smtClean="0"/>
              <a:t> de </a:t>
            </a:r>
            <a:r>
              <a:rPr lang="en-US" sz="3600" b="1" dirty="0" err="1" smtClean="0"/>
              <a:t>Papeles</a:t>
            </a:r>
            <a:endParaRPr lang="en-US" sz="36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447801"/>
            <a:ext cx="4343400" cy="3431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1981200"/>
            <a:ext cx="3784997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Ventajas</a:t>
            </a:r>
            <a:r>
              <a:rPr lang="en-US" dirty="0" smtClean="0"/>
              <a:t> de los </a:t>
            </a:r>
            <a:r>
              <a:rPr lang="en-US" dirty="0" err="1" smtClean="0"/>
              <a:t>Libros</a:t>
            </a:r>
            <a:r>
              <a:rPr lang="en-US" dirty="0" smtClean="0"/>
              <a:t> de </a:t>
            </a:r>
            <a:r>
              <a:rPr lang="en-US" dirty="0" err="1" smtClean="0"/>
              <a:t>Papeles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57800" y="1828801"/>
            <a:ext cx="3733800" cy="25146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El </a:t>
            </a:r>
            <a:r>
              <a:rPr lang="en-US" sz="2400" dirty="0" err="1" smtClean="0"/>
              <a:t>Precio</a:t>
            </a:r>
            <a:endParaRPr lang="en-US" sz="2400" dirty="0" smtClean="0"/>
          </a:p>
          <a:p>
            <a:r>
              <a:rPr lang="en-US" sz="2400" dirty="0" smtClean="0"/>
              <a:t>El Peso de los </a:t>
            </a:r>
            <a:r>
              <a:rPr lang="en-US" sz="2400" dirty="0" err="1" smtClean="0"/>
              <a:t>Libros</a:t>
            </a:r>
            <a:endParaRPr lang="en-US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905000"/>
            <a:ext cx="42672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3352800"/>
            <a:ext cx="3351768" cy="31003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Libros</a:t>
            </a:r>
            <a:r>
              <a:rPr lang="en-US" dirty="0" smtClean="0"/>
              <a:t> </a:t>
            </a:r>
            <a:r>
              <a:rPr lang="en-US" dirty="0" err="1" smtClean="0"/>
              <a:t>Electronicos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4114800"/>
            <a:ext cx="4038600" cy="2362200"/>
          </a:xfrm>
        </p:spPr>
        <p:txBody>
          <a:bodyPr>
            <a:normAutofit/>
          </a:bodyPr>
          <a:lstStyle/>
          <a:p>
            <a:r>
              <a:rPr lang="en-US" dirty="0" err="1" smtClean="0"/>
              <a:t>Facil</a:t>
            </a:r>
            <a:r>
              <a:rPr lang="en-US" dirty="0" smtClean="0"/>
              <a:t> a </a:t>
            </a:r>
            <a:r>
              <a:rPr lang="en-US" dirty="0" err="1" smtClean="0"/>
              <a:t>obtener</a:t>
            </a:r>
            <a:endParaRPr lang="en-US" dirty="0" smtClean="0"/>
          </a:p>
          <a:p>
            <a:r>
              <a:rPr lang="en-US" dirty="0" err="1" smtClean="0"/>
              <a:t>Facil</a:t>
            </a:r>
            <a:r>
              <a:rPr lang="en-US" dirty="0" smtClean="0"/>
              <a:t> a mover</a:t>
            </a:r>
          </a:p>
          <a:p>
            <a:r>
              <a:rPr lang="en-US" dirty="0" err="1" smtClean="0"/>
              <a:t>Esta</a:t>
            </a:r>
            <a:r>
              <a:rPr lang="en-US" dirty="0" smtClean="0"/>
              <a:t> en la Internet</a:t>
            </a:r>
          </a:p>
          <a:p>
            <a:r>
              <a:rPr lang="en-US" dirty="0" err="1" smtClean="0"/>
              <a:t>Facil</a:t>
            </a:r>
            <a:r>
              <a:rPr lang="en-US" dirty="0" smtClean="0"/>
              <a:t> y </a:t>
            </a:r>
            <a:r>
              <a:rPr lang="en-US" dirty="0" err="1" smtClean="0"/>
              <a:t>Rapido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219200"/>
            <a:ext cx="4038600" cy="269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2438400"/>
            <a:ext cx="4476750" cy="326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La </a:t>
            </a:r>
            <a:r>
              <a:rPr lang="en-US" dirty="0" err="1" smtClean="0"/>
              <a:t>Calidad</a:t>
            </a:r>
            <a:r>
              <a:rPr lang="en-US" dirty="0" smtClean="0"/>
              <a:t> de los </a:t>
            </a:r>
            <a:r>
              <a:rPr lang="en-US" dirty="0" err="1" smtClean="0"/>
              <a:t>libros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86400" y="1600201"/>
            <a:ext cx="3505200" cy="16764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La </a:t>
            </a:r>
            <a:r>
              <a:rPr lang="en-US" sz="2400" dirty="0" err="1" smtClean="0"/>
              <a:t>calidad</a:t>
            </a:r>
            <a:r>
              <a:rPr lang="en-US" sz="2400" dirty="0" smtClean="0"/>
              <a:t> del </a:t>
            </a:r>
            <a:r>
              <a:rPr lang="en-US" sz="2400" dirty="0" err="1" smtClean="0"/>
              <a:t>papel</a:t>
            </a:r>
            <a:endParaRPr lang="en-US" sz="2400" dirty="0" smtClean="0"/>
          </a:p>
          <a:p>
            <a:r>
              <a:rPr lang="en-US" sz="2400" dirty="0" smtClean="0"/>
              <a:t>La </a:t>
            </a:r>
            <a:r>
              <a:rPr lang="en-US" sz="2400" dirty="0" err="1" smtClean="0"/>
              <a:t>condicion</a:t>
            </a:r>
            <a:r>
              <a:rPr lang="en-US" sz="2400" dirty="0" smtClean="0"/>
              <a:t> del </a:t>
            </a:r>
            <a:r>
              <a:rPr lang="en-US" sz="2400" dirty="0" err="1" smtClean="0"/>
              <a:t>libro</a:t>
            </a:r>
            <a:endParaRPr lang="en-US" sz="2400" dirty="0" smtClean="0"/>
          </a:p>
          <a:p>
            <a:pPr lvl="1"/>
            <a:r>
              <a:rPr lang="en-US" sz="2000" dirty="0" smtClean="0"/>
              <a:t>La </a:t>
            </a:r>
            <a:r>
              <a:rPr lang="en-US" sz="2000" dirty="0" err="1" smtClean="0"/>
              <a:t>tapa</a:t>
            </a:r>
            <a:endParaRPr lang="en-US" sz="2000" dirty="0" smtClean="0"/>
          </a:p>
          <a:p>
            <a:pPr lvl="1"/>
            <a:r>
              <a:rPr lang="en-US" sz="2000" dirty="0" smtClean="0"/>
              <a:t>Las </a:t>
            </a:r>
            <a:r>
              <a:rPr lang="en-US" sz="2000" dirty="0" err="1" smtClean="0"/>
              <a:t>paginas</a:t>
            </a:r>
            <a:endParaRPr lang="en-US" sz="20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7800" y="3733800"/>
            <a:ext cx="3657600" cy="2428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600200"/>
            <a:ext cx="4762500" cy="340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Desvantajas</a:t>
            </a:r>
            <a:r>
              <a:rPr lang="en-US" dirty="0" smtClean="0"/>
              <a:t> de los </a:t>
            </a:r>
            <a:r>
              <a:rPr lang="en-US" dirty="0" err="1" smtClean="0"/>
              <a:t>libros</a:t>
            </a:r>
            <a:r>
              <a:rPr lang="en-US" dirty="0" smtClean="0"/>
              <a:t> de </a:t>
            </a:r>
            <a:r>
              <a:rPr lang="en-US" dirty="0" err="1" smtClean="0"/>
              <a:t>papeles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67400" y="1447801"/>
            <a:ext cx="3124200" cy="2133600"/>
          </a:xfrm>
        </p:spPr>
        <p:txBody>
          <a:bodyPr>
            <a:normAutofit/>
          </a:bodyPr>
          <a:lstStyle/>
          <a:p>
            <a:r>
              <a:rPr lang="en-US" sz="2400" dirty="0" err="1" smtClean="0"/>
              <a:t>Producen</a:t>
            </a:r>
            <a:r>
              <a:rPr lang="en-US" sz="2400" dirty="0" smtClean="0"/>
              <a:t> en </a:t>
            </a:r>
            <a:r>
              <a:rPr lang="en-US" sz="2400" dirty="0" err="1" smtClean="0"/>
              <a:t>numeros</a:t>
            </a:r>
            <a:r>
              <a:rPr lang="en-US" sz="2400" dirty="0" smtClean="0"/>
              <a:t> </a:t>
            </a:r>
            <a:r>
              <a:rPr lang="en-US" sz="2400" dirty="0" err="1" smtClean="0"/>
              <a:t>grandes</a:t>
            </a:r>
            <a:endParaRPr lang="en-US" sz="2400" dirty="0" smtClean="0"/>
          </a:p>
          <a:p>
            <a:r>
              <a:rPr lang="en-US" sz="2400" dirty="0" err="1" smtClean="0"/>
              <a:t>Libros</a:t>
            </a:r>
            <a:r>
              <a:rPr lang="en-US" sz="2400" dirty="0" smtClean="0"/>
              <a:t> </a:t>
            </a:r>
            <a:r>
              <a:rPr lang="en-US" sz="2400" dirty="0" err="1" smtClean="0"/>
              <a:t>Electronicos</a:t>
            </a:r>
            <a:endParaRPr lang="en-US" sz="2400" dirty="0" smtClean="0"/>
          </a:p>
          <a:p>
            <a:r>
              <a:rPr lang="en-US" sz="2400" dirty="0" smtClean="0"/>
              <a:t>El </a:t>
            </a:r>
            <a:r>
              <a:rPr lang="en-US" sz="2400" dirty="0" err="1" smtClean="0"/>
              <a:t>trabajo</a:t>
            </a:r>
            <a:r>
              <a:rPr lang="en-US" sz="2400" dirty="0" smtClean="0"/>
              <a:t> </a:t>
            </a:r>
            <a:r>
              <a:rPr lang="en-US" sz="2400" dirty="0" err="1" smtClean="0"/>
              <a:t>para</a:t>
            </a:r>
            <a:r>
              <a:rPr lang="en-US" sz="2400" dirty="0" smtClean="0"/>
              <a:t> </a:t>
            </a:r>
            <a:r>
              <a:rPr lang="en-US" sz="2400" dirty="0" err="1" smtClean="0"/>
              <a:t>comprar</a:t>
            </a:r>
            <a:r>
              <a:rPr lang="en-US" sz="2400" dirty="0" smtClean="0"/>
              <a:t> un </a:t>
            </a:r>
            <a:r>
              <a:rPr lang="en-US" sz="2400" dirty="0" err="1" smtClean="0"/>
              <a:t>libro</a:t>
            </a:r>
            <a:endParaRPr lang="en-US" sz="24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219200"/>
            <a:ext cx="3352800" cy="277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3505200"/>
            <a:ext cx="4186237" cy="3207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" y="4267200"/>
            <a:ext cx="2743200" cy="2248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….en mi opinion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76800" y="1371601"/>
            <a:ext cx="4114800" cy="2743200"/>
          </a:xfrm>
        </p:spPr>
        <p:txBody>
          <a:bodyPr/>
          <a:lstStyle/>
          <a:p>
            <a:r>
              <a:rPr lang="en-US" dirty="0" smtClean="0"/>
              <a:t>Me </a:t>
            </a:r>
            <a:r>
              <a:rPr lang="en-US" dirty="0" err="1" smtClean="0"/>
              <a:t>gusta</a:t>
            </a:r>
            <a:r>
              <a:rPr lang="en-US" dirty="0" smtClean="0"/>
              <a:t> </a:t>
            </a:r>
            <a:r>
              <a:rPr lang="en-US" dirty="0" err="1" smtClean="0"/>
              <a:t>libros</a:t>
            </a:r>
            <a:r>
              <a:rPr lang="en-US" dirty="0" smtClean="0"/>
              <a:t> de </a:t>
            </a:r>
            <a:r>
              <a:rPr lang="en-US" dirty="0" err="1" smtClean="0"/>
              <a:t>papeles</a:t>
            </a:r>
            <a:r>
              <a:rPr lang="en-US" dirty="0" smtClean="0"/>
              <a:t> </a:t>
            </a:r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….</a:t>
            </a:r>
          </a:p>
          <a:p>
            <a:pPr lvl="1"/>
            <a:r>
              <a:rPr lang="en-US" dirty="0" err="1" smtClean="0"/>
              <a:t>Barato</a:t>
            </a:r>
            <a:endParaRPr lang="en-US" dirty="0" smtClean="0"/>
          </a:p>
          <a:p>
            <a:pPr lvl="1"/>
            <a:r>
              <a:rPr lang="en-US" dirty="0" err="1" smtClean="0"/>
              <a:t>Bueno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mis</a:t>
            </a:r>
            <a:r>
              <a:rPr lang="en-US" dirty="0" smtClean="0"/>
              <a:t> </a:t>
            </a:r>
            <a:r>
              <a:rPr lang="en-US" dirty="0" err="1" smtClean="0"/>
              <a:t>ojos</a:t>
            </a:r>
            <a:endParaRPr lang="en-US" dirty="0" smtClean="0"/>
          </a:p>
          <a:p>
            <a:pPr lvl="1"/>
            <a:r>
              <a:rPr lang="en-US" dirty="0" err="1" smtClean="0"/>
              <a:t>Mas</a:t>
            </a:r>
            <a:r>
              <a:rPr lang="en-US" dirty="0" smtClean="0"/>
              <a:t> </a:t>
            </a:r>
            <a:r>
              <a:rPr lang="en-US" dirty="0" err="1" smtClean="0"/>
              <a:t>facil</a:t>
            </a:r>
            <a:r>
              <a:rPr lang="en-US" dirty="0" smtClean="0"/>
              <a:t> a </a:t>
            </a:r>
            <a:r>
              <a:rPr lang="en-US" dirty="0" err="1" smtClean="0"/>
              <a:t>encontrar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676400"/>
            <a:ext cx="4038600" cy="4209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111</TotalTime>
  <Words>93</Words>
  <Application>Microsoft Office PowerPoint</Application>
  <PresentationFormat>On-screen Show (4:3)</PresentationFormat>
  <Paragraphs>24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Trek</vt:lpstr>
      <vt:lpstr>Zack Stryffeler</vt:lpstr>
      <vt:lpstr>Ventajas de los Libros de Papeles</vt:lpstr>
      <vt:lpstr>Libros Electronicos</vt:lpstr>
      <vt:lpstr>La Calidad de los libros</vt:lpstr>
      <vt:lpstr>Desvantajas de los libros de papeles</vt:lpstr>
      <vt:lpstr>….en mi opinion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Zack Stryffeler</dc:title>
  <dc:creator>stryffelerzm</dc:creator>
  <cp:lastModifiedBy>stryffelerzm</cp:lastModifiedBy>
  <cp:revision>12</cp:revision>
  <dcterms:created xsi:type="dcterms:W3CDTF">2009-12-11T13:06:13Z</dcterms:created>
  <dcterms:modified xsi:type="dcterms:W3CDTF">2009-12-11T14:57:19Z</dcterms:modified>
</cp:coreProperties>
</file>