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4" r:id="rId6"/>
    <p:sldId id="259" r:id="rId7"/>
    <p:sldId id="260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84" autoAdjust="0"/>
    <p:restoredTop sz="94660"/>
  </p:normalViewPr>
  <p:slideViewPr>
    <p:cSldViewPr>
      <p:cViewPr varScale="1">
        <p:scale>
          <a:sx n="88" d="100"/>
          <a:sy n="88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B7E0A-961B-4E61-8B9A-69348E04B167}" type="datetimeFigureOut">
              <a:rPr lang="en-US" smtClean="0"/>
              <a:pPr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190A4-A991-452F-A52D-1C0C012FD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YQr23Uyh7E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304800"/>
            <a:ext cx="42290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Guacamole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1266" name="Picture 2" descr="http://www.laaloosh.com/wp-content/uploads/2009/02/guacamo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00200"/>
            <a:ext cx="57150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304800"/>
            <a:ext cx="48714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n-US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</a:t>
            </a:r>
            <a:r>
              <a:rPr lang="en-US" sz="540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ía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3716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Las </a:t>
            </a:r>
            <a:r>
              <a:rPr lang="en-US" dirty="0" err="1" smtClean="0"/>
              <a:t>Aztecas</a:t>
            </a:r>
            <a:r>
              <a:rPr lang="en-US" dirty="0" smtClean="0"/>
              <a:t> </a:t>
            </a:r>
            <a:r>
              <a:rPr lang="en-US" dirty="0" err="1" smtClean="0"/>
              <a:t>inventaron</a:t>
            </a:r>
            <a:r>
              <a:rPr lang="en-US" dirty="0" smtClean="0"/>
              <a:t> guacamole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Los conquistadores </a:t>
            </a:r>
            <a:r>
              <a:rPr lang="en-US" dirty="0" err="1" smtClean="0"/>
              <a:t>españoles</a:t>
            </a:r>
            <a:r>
              <a:rPr lang="en-US" dirty="0" smtClean="0"/>
              <a:t> lo </a:t>
            </a:r>
            <a:r>
              <a:rPr lang="en-US" dirty="0" err="1" smtClean="0"/>
              <a:t>introdujeron</a:t>
            </a:r>
            <a:r>
              <a:rPr lang="en-US" dirty="0" smtClean="0"/>
              <a:t> a </a:t>
            </a:r>
            <a:r>
              <a:rPr lang="en-US" dirty="0" err="1" smtClean="0"/>
              <a:t>España</a:t>
            </a:r>
            <a:endParaRPr lang="en-US" dirty="0" smtClean="0"/>
          </a:p>
        </p:txBody>
      </p:sp>
      <p:pic>
        <p:nvPicPr>
          <p:cNvPr id="17410" name="Picture 2" descr="http://www.freewebs.com/worldtrade/DailylifeinAztec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667000"/>
            <a:ext cx="4802382" cy="366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304800"/>
            <a:ext cx="2912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 </a:t>
            </a:r>
            <a:r>
              <a:rPr lang="en-US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Receta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4800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aguacates</a:t>
            </a:r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jugo</a:t>
            </a:r>
            <a:r>
              <a:rPr lang="en-US" dirty="0" smtClean="0"/>
              <a:t> de lima o de </a:t>
            </a:r>
            <a:r>
              <a:rPr lang="en-US" dirty="0" err="1" smtClean="0"/>
              <a:t>limón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tomates</a:t>
            </a:r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cebollas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sal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añadir</a:t>
            </a:r>
            <a:r>
              <a:rPr lang="en-US" dirty="0" smtClean="0"/>
              <a:t> a </a:t>
            </a:r>
            <a:r>
              <a:rPr lang="en-US" dirty="0" err="1" smtClean="0"/>
              <a:t>ajo</a:t>
            </a:r>
            <a:r>
              <a:rPr lang="en-US" dirty="0" smtClean="0"/>
              <a:t>, cilantro, </a:t>
            </a:r>
            <a:r>
              <a:rPr lang="en-US" dirty="0" err="1" smtClean="0"/>
              <a:t>pimienta</a:t>
            </a:r>
            <a:r>
              <a:rPr lang="en-US" dirty="0" smtClean="0"/>
              <a:t> </a:t>
            </a:r>
            <a:r>
              <a:rPr lang="en-US" dirty="0" err="1" smtClean="0"/>
              <a:t>negra</a:t>
            </a:r>
            <a:r>
              <a:rPr lang="en-US" dirty="0" smtClean="0"/>
              <a:t>, y jalapeños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machaca</a:t>
            </a:r>
            <a:r>
              <a:rPr lang="en-US" dirty="0" smtClean="0"/>
              <a:t> los </a:t>
            </a:r>
            <a:r>
              <a:rPr lang="en-US" dirty="0" err="1" smtClean="0"/>
              <a:t>ingredientes</a:t>
            </a: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despues</a:t>
            </a:r>
            <a:r>
              <a:rPr lang="en-US" dirty="0" smtClean="0"/>
              <a:t>, </a:t>
            </a:r>
            <a:r>
              <a:rPr lang="en-US" dirty="0" err="1" smtClean="0"/>
              <a:t>mezcla</a:t>
            </a:r>
            <a:r>
              <a:rPr lang="en-US" dirty="0" smtClean="0"/>
              <a:t> los </a:t>
            </a:r>
            <a:r>
              <a:rPr lang="en-US" dirty="0" err="1" smtClean="0"/>
              <a:t>ingredientes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enfríalo</a:t>
            </a:r>
            <a:r>
              <a:rPr lang="en-US" dirty="0" smtClean="0"/>
              <a:t> en el </a:t>
            </a:r>
            <a:r>
              <a:rPr lang="en-US" dirty="0" err="1" smtClean="0"/>
              <a:t>refrigerador</a:t>
            </a:r>
            <a:endParaRPr lang="en-US" dirty="0"/>
          </a:p>
        </p:txBody>
      </p:sp>
      <p:pic>
        <p:nvPicPr>
          <p:cNvPr id="16386" name="Picture 2" descr="http://www.amandachronister.com/images/artwork/making_guacamole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295400"/>
            <a:ext cx="36861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0668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popular </a:t>
            </a:r>
            <a:r>
              <a:rPr lang="en-US" dirty="0" err="1" smtClean="0"/>
              <a:t>servir</a:t>
            </a:r>
            <a:r>
              <a:rPr lang="en-US" dirty="0" smtClean="0"/>
              <a:t> </a:t>
            </a:r>
            <a:r>
              <a:rPr lang="en-US" dirty="0" smtClean="0"/>
              <a:t>en </a:t>
            </a:r>
            <a:r>
              <a:rPr lang="en-US" dirty="0" smtClean="0"/>
              <a:t>fiestas con </a:t>
            </a:r>
            <a:r>
              <a:rPr lang="en-US" dirty="0" smtClean="0"/>
              <a:t>tortillas</a:t>
            </a:r>
            <a:endParaRPr lang="en-US" dirty="0"/>
          </a:p>
        </p:txBody>
      </p:sp>
      <p:pic>
        <p:nvPicPr>
          <p:cNvPr id="18434" name="Picture 2" descr="http://www.apartmenttherapy.com/uimages/kitchen/2009_05_05-guacamo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057400"/>
            <a:ext cx="5143500" cy="3419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2743200"/>
            <a:ext cx="3062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/>
              </a:rPr>
              <a:t>Un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/>
              </a:rPr>
              <a:t>vidéo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52400"/>
            <a:ext cx="1766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Salud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533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saludable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no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mucha</a:t>
            </a:r>
            <a:r>
              <a:rPr lang="en-US" dirty="0" smtClean="0"/>
              <a:t> </a:t>
            </a:r>
            <a:r>
              <a:rPr lang="en-US" dirty="0" err="1" smtClean="0"/>
              <a:t>grasa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verduras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aguacates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vitaminas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minerales</a:t>
            </a:r>
            <a:r>
              <a:rPr lang="en-US" dirty="0" smtClean="0"/>
              <a:t>, y </a:t>
            </a:r>
            <a:r>
              <a:rPr lang="en-US" dirty="0" err="1" smtClean="0"/>
              <a:t>fibre</a:t>
            </a:r>
            <a:endParaRPr lang="en-US" dirty="0"/>
          </a:p>
        </p:txBody>
      </p:sp>
      <p:pic>
        <p:nvPicPr>
          <p:cNvPr id="15362" name="Picture 2" descr="http://www.restassuredhme.com/img/0105-doctor-visit_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295400"/>
            <a:ext cx="304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304800"/>
            <a:ext cx="6300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me </a:t>
            </a:r>
            <a:r>
              <a:rPr lang="en-US" sz="5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gusta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guacamole!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1676400"/>
            <a:ext cx="2895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tentempié</a:t>
            </a:r>
            <a:r>
              <a:rPr lang="en-US" dirty="0" smtClean="0"/>
              <a:t> </a:t>
            </a:r>
            <a:r>
              <a:rPr lang="en-US" dirty="0" err="1" smtClean="0"/>
              <a:t>saludable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delicioso</a:t>
            </a: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fácil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endParaRPr lang="en-US" dirty="0"/>
          </a:p>
        </p:txBody>
      </p:sp>
      <p:pic>
        <p:nvPicPr>
          <p:cNvPr id="14338" name="Picture 2" descr="http://carolynncarreno.files.wordpress.com/2009/04/chips-guacamole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14600"/>
            <a:ext cx="2857500" cy="3400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81000"/>
            <a:ext cx="6565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Prestasteis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atención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600200"/>
            <a:ext cx="769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Quiénes</a:t>
            </a:r>
            <a:r>
              <a:rPr lang="en-US" dirty="0" smtClean="0"/>
              <a:t> </a:t>
            </a:r>
            <a:r>
              <a:rPr lang="en-US" dirty="0" err="1" smtClean="0"/>
              <a:t>inventaron</a:t>
            </a:r>
            <a:r>
              <a:rPr lang="en-US" dirty="0" smtClean="0"/>
              <a:t> guacamole?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Cual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ingrediente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en guacamole?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me </a:t>
            </a:r>
            <a:r>
              <a:rPr lang="en-US" dirty="0" err="1" smtClean="0"/>
              <a:t>gusta</a:t>
            </a:r>
            <a:r>
              <a:rPr lang="en-US" dirty="0" smtClean="0"/>
              <a:t> guacamole?</a:t>
            </a:r>
            <a:endParaRPr lang="en-US" dirty="0"/>
          </a:p>
        </p:txBody>
      </p:sp>
      <p:pic>
        <p:nvPicPr>
          <p:cNvPr id="1026" name="Picture 2" descr="http://markmoore.terapad.com/resources/3577/assets/images/guacamole2iv%20500X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048000"/>
            <a:ext cx="4762500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2743200"/>
            <a:ext cx="4648200" cy="10248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6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El Fin</a:t>
            </a:r>
            <a:endParaRPr lang="en-US" sz="606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138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13</cp:revision>
  <dcterms:created xsi:type="dcterms:W3CDTF">2009-10-05T15:49:04Z</dcterms:created>
  <dcterms:modified xsi:type="dcterms:W3CDTF">2009-10-07T16:44:31Z</dcterms:modified>
</cp:coreProperties>
</file>