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5" d="100"/>
          <a:sy n="85" d="100"/>
        </p:scale>
        <p:origin x="-10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258D6-4569-DD45-A6E2-A5E7F19ECB4C}" type="datetimeFigureOut">
              <a:rPr lang="en-US" smtClean="0"/>
              <a:pPr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3354-AD55-3E44-B861-87C555AEB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258D6-4569-DD45-A6E2-A5E7F19ECB4C}" type="datetimeFigureOut">
              <a:rPr lang="en-US" smtClean="0"/>
              <a:pPr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3354-AD55-3E44-B861-87C555AEB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258D6-4569-DD45-A6E2-A5E7F19ECB4C}" type="datetimeFigureOut">
              <a:rPr lang="en-US" smtClean="0"/>
              <a:pPr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3354-AD55-3E44-B861-87C555AEB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258D6-4569-DD45-A6E2-A5E7F19ECB4C}" type="datetimeFigureOut">
              <a:rPr lang="en-US" smtClean="0"/>
              <a:pPr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3354-AD55-3E44-B861-87C555AEB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258D6-4569-DD45-A6E2-A5E7F19ECB4C}" type="datetimeFigureOut">
              <a:rPr lang="en-US" smtClean="0"/>
              <a:pPr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3354-AD55-3E44-B861-87C555AEB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258D6-4569-DD45-A6E2-A5E7F19ECB4C}" type="datetimeFigureOut">
              <a:rPr lang="en-US" smtClean="0"/>
              <a:pPr/>
              <a:t>12/8/09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3354-AD55-3E44-B861-87C555AEB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258D6-4569-DD45-A6E2-A5E7F19ECB4C}" type="datetimeFigureOut">
              <a:rPr lang="en-US" smtClean="0"/>
              <a:pPr/>
              <a:t>12/8/09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3354-AD55-3E44-B861-87C555AEB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258D6-4569-DD45-A6E2-A5E7F19ECB4C}" type="datetimeFigureOut">
              <a:rPr lang="en-US" smtClean="0"/>
              <a:pPr/>
              <a:t>12/8/09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3354-AD55-3E44-B861-87C555AEB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258D6-4569-DD45-A6E2-A5E7F19ECB4C}" type="datetimeFigureOut">
              <a:rPr lang="en-US" smtClean="0"/>
              <a:pPr/>
              <a:t>12/8/09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3354-AD55-3E44-B861-87C555AEB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258D6-4569-DD45-A6E2-A5E7F19ECB4C}" type="datetimeFigureOut">
              <a:rPr lang="en-US" smtClean="0"/>
              <a:pPr/>
              <a:t>12/8/09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3354-AD55-3E44-B861-87C555AEB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258D6-4569-DD45-A6E2-A5E7F19ECB4C}" type="datetimeFigureOut">
              <a:rPr lang="en-US" smtClean="0"/>
              <a:pPr/>
              <a:t>12/8/09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E3354-AD55-3E44-B861-87C555AEB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258D6-4569-DD45-A6E2-A5E7F19ECB4C}" type="datetimeFigureOut">
              <a:rPr lang="en-US" smtClean="0"/>
              <a:pPr/>
              <a:t>12/8/09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E3354-AD55-3E44-B861-87C555AEB6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250px-FL_fig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952"/>
            <a:ext cx="9285071" cy="68709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4600" y="4946302"/>
            <a:ext cx="5486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smtClean="0">
                <a:solidFill>
                  <a:schemeClr val="bg1"/>
                </a:solidFill>
              </a:rPr>
              <a:t>El Manatí</a:t>
            </a:r>
            <a:endParaRPr lang="en-US" sz="60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        </a:t>
            </a:r>
            <a:r>
              <a:rPr lang="en-US" sz="2400" dirty="0" err="1" smtClean="0">
                <a:solidFill>
                  <a:schemeClr val="bg1"/>
                </a:solidFill>
              </a:rPr>
              <a:t>por</a:t>
            </a:r>
            <a:r>
              <a:rPr lang="en-US" sz="2400" dirty="0" smtClean="0">
                <a:solidFill>
                  <a:schemeClr val="bg1"/>
                </a:solidFill>
              </a:rPr>
              <a:t> Meaghan Thornlow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Los </a:t>
            </a:r>
            <a:r>
              <a:rPr lang="en-US" sz="5400" dirty="0" err="1" smtClean="0"/>
              <a:t>Manatíes</a:t>
            </a:r>
            <a:endParaRPr lang="en-US" sz="5400" dirty="0"/>
          </a:p>
        </p:txBody>
      </p:sp>
      <p:pic>
        <p:nvPicPr>
          <p:cNvPr id="4" name="Content Placeholder 3" descr="manatee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1378" b="-31378"/>
          <a:stretch>
            <a:fillRect/>
          </a:stretch>
        </p:blipFill>
        <p:spPr>
          <a:xfrm>
            <a:off x="457200" y="1417638"/>
            <a:ext cx="4572000" cy="5123732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Courier New"/>
              <a:buChar char="o"/>
            </a:pPr>
            <a:r>
              <a:rPr lang="en-US" sz="3600" dirty="0" err="1" smtClean="0"/>
              <a:t>Tres</a:t>
            </a:r>
            <a:r>
              <a:rPr lang="en-US" sz="3600" dirty="0" smtClean="0"/>
              <a:t> </a:t>
            </a:r>
            <a:r>
              <a:rPr lang="en-US" sz="3600" dirty="0" err="1" smtClean="0"/>
              <a:t>tipos</a:t>
            </a:r>
            <a:r>
              <a:rPr lang="en-US" sz="3600" dirty="0" smtClean="0"/>
              <a:t>	</a:t>
            </a:r>
          </a:p>
          <a:p>
            <a:pPr lvl="1">
              <a:buFont typeface="Arial"/>
              <a:buChar char="•"/>
            </a:pPr>
            <a:r>
              <a:rPr lang="en-US" sz="3600" dirty="0" smtClean="0"/>
              <a:t>Los </a:t>
            </a:r>
            <a:r>
              <a:rPr lang="en-US" sz="3600" dirty="0" err="1" smtClean="0"/>
              <a:t>manatíes</a:t>
            </a:r>
            <a:r>
              <a:rPr lang="en-US" sz="3600" dirty="0" smtClean="0"/>
              <a:t> de </a:t>
            </a:r>
            <a:r>
              <a:rPr lang="en-US" sz="3600" dirty="0" err="1" smtClean="0"/>
              <a:t>Antillano</a:t>
            </a:r>
            <a:endParaRPr lang="en-US" sz="3600" dirty="0" smtClean="0"/>
          </a:p>
          <a:p>
            <a:pPr lvl="1">
              <a:buFont typeface="Arial"/>
              <a:buChar char="•"/>
            </a:pPr>
            <a:r>
              <a:rPr lang="en-US" sz="3600" dirty="0" smtClean="0"/>
              <a:t>Los </a:t>
            </a:r>
            <a:r>
              <a:rPr lang="en-US" sz="3600" dirty="0" err="1" smtClean="0"/>
              <a:t>manatíes</a:t>
            </a:r>
            <a:r>
              <a:rPr lang="en-US" sz="3600" dirty="0" smtClean="0"/>
              <a:t> de </a:t>
            </a:r>
            <a:r>
              <a:rPr lang="en-US" sz="3600" dirty="0" err="1" smtClean="0"/>
              <a:t>África</a:t>
            </a:r>
            <a:endParaRPr lang="en-US" sz="3600" dirty="0" smtClean="0"/>
          </a:p>
          <a:p>
            <a:pPr lvl="1">
              <a:buFont typeface="Arial"/>
              <a:buChar char="•"/>
            </a:pPr>
            <a:r>
              <a:rPr lang="en-US" sz="3600" dirty="0" smtClean="0"/>
              <a:t>Los </a:t>
            </a:r>
            <a:r>
              <a:rPr lang="en-US" sz="3600" dirty="0" err="1" smtClean="0"/>
              <a:t>manatíes</a:t>
            </a:r>
            <a:r>
              <a:rPr lang="en-US" sz="3600" dirty="0" smtClean="0"/>
              <a:t> de </a:t>
            </a:r>
            <a:r>
              <a:rPr lang="en-US" sz="3600" dirty="0" err="1" smtClean="0"/>
              <a:t>Ámazonas</a:t>
            </a:r>
            <a:endParaRPr lang="en-US" sz="3600" dirty="0" smtClean="0"/>
          </a:p>
          <a:p>
            <a:pPr lvl="1">
              <a:buFont typeface="Arial"/>
              <a:buChar char="•"/>
            </a:pPr>
            <a:endParaRPr lang="en-US" sz="3600" dirty="0" smtClean="0"/>
          </a:p>
          <a:p>
            <a:pPr lvl="1">
              <a:buFont typeface="Courier New"/>
              <a:buChar char="o"/>
            </a:pP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en-US" sz="4800" dirty="0" smtClean="0">
                <a:solidFill>
                  <a:srgbClr val="FFFFFF"/>
                </a:solidFill>
              </a:rPr>
              <a:t>Los </a:t>
            </a:r>
            <a:r>
              <a:rPr lang="en-US" sz="4800" dirty="0" err="1" smtClean="0">
                <a:solidFill>
                  <a:srgbClr val="FFFFFF"/>
                </a:solidFill>
              </a:rPr>
              <a:t>manatíes</a:t>
            </a:r>
            <a:r>
              <a:rPr lang="en-US" sz="4800" dirty="0" smtClean="0">
                <a:solidFill>
                  <a:srgbClr val="FFFFFF"/>
                </a:solidFill>
              </a:rPr>
              <a:t> de </a:t>
            </a:r>
            <a:r>
              <a:rPr lang="en-US" sz="4800" dirty="0" err="1" smtClean="0">
                <a:solidFill>
                  <a:srgbClr val="FFFFFF"/>
                </a:solidFill>
              </a:rPr>
              <a:t>Antillano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/>
          </a:p>
        </p:txBody>
      </p:sp>
      <p:pic>
        <p:nvPicPr>
          <p:cNvPr id="8" name="Content Placeholder 7" descr="manatee-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6034" b="-6034"/>
          <a:stretch>
            <a:fillRect/>
          </a:stretch>
        </p:blipFill>
        <p:spPr>
          <a:xfrm>
            <a:off x="457200" y="1417638"/>
            <a:ext cx="4650552" cy="5211763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       </a:t>
            </a:r>
          </a:p>
          <a:p>
            <a:pPr algn="ctr">
              <a:buNone/>
            </a:pPr>
            <a:r>
              <a:rPr lang="en-US" dirty="0" smtClean="0"/>
              <a:t>     </a:t>
            </a:r>
            <a:r>
              <a:rPr lang="en-US" sz="3200" dirty="0" err="1" smtClean="0"/>
              <a:t>Viven</a:t>
            </a:r>
            <a:r>
              <a:rPr lang="en-US" sz="3200" dirty="0" smtClean="0"/>
              <a:t> en </a:t>
            </a:r>
            <a:r>
              <a:rPr lang="en-US" sz="3200" dirty="0" err="1" smtClean="0"/>
              <a:t>las</a:t>
            </a:r>
            <a:r>
              <a:rPr lang="en-US" sz="3200" dirty="0" smtClean="0"/>
              <a:t> </a:t>
            </a:r>
            <a:r>
              <a:rPr lang="en-US" sz="3200" dirty="0" err="1" smtClean="0"/>
              <a:t>zonas</a:t>
            </a:r>
            <a:r>
              <a:rPr lang="en-US" sz="3200" dirty="0" smtClean="0"/>
              <a:t> de la </a:t>
            </a:r>
            <a:r>
              <a:rPr lang="en-US" sz="3200" dirty="0" err="1" smtClean="0"/>
              <a:t>costa</a:t>
            </a:r>
            <a:r>
              <a:rPr lang="en-US" sz="3200" dirty="0" smtClean="0"/>
              <a:t> </a:t>
            </a:r>
            <a:r>
              <a:rPr lang="en-US" sz="3200" dirty="0" err="1" smtClean="0"/>
              <a:t>como</a:t>
            </a:r>
            <a:r>
              <a:rPr lang="en-US" sz="3200" dirty="0" smtClean="0"/>
              <a:t>  Florida, el </a:t>
            </a:r>
            <a:r>
              <a:rPr lang="en-US" sz="3200" dirty="0" err="1" smtClean="0"/>
              <a:t>Caribeño</a:t>
            </a:r>
            <a:r>
              <a:rPr lang="en-US" sz="3200" dirty="0" smtClean="0"/>
              <a:t> </a:t>
            </a:r>
          </a:p>
          <a:p>
            <a:pPr algn="ctr">
              <a:buNone/>
            </a:pPr>
            <a:r>
              <a:rPr lang="en-US" sz="3200" dirty="0" err="1" smtClean="0"/>
              <a:t>y</a:t>
            </a:r>
            <a:r>
              <a:rPr lang="en-US" sz="3200" dirty="0" smtClean="0"/>
              <a:t> </a:t>
            </a:r>
            <a:r>
              <a:rPr lang="en-US" sz="3200" dirty="0" err="1" smtClean="0"/>
              <a:t>Brasil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en-US" sz="4800" dirty="0" smtClean="0">
                <a:solidFill>
                  <a:srgbClr val="FFFFFF"/>
                </a:solidFill>
              </a:rPr>
              <a:t>Los </a:t>
            </a:r>
            <a:r>
              <a:rPr lang="en-US" sz="4800" dirty="0" err="1" smtClean="0">
                <a:solidFill>
                  <a:srgbClr val="FFFFFF"/>
                </a:solidFill>
              </a:rPr>
              <a:t>manatíes</a:t>
            </a:r>
            <a:r>
              <a:rPr lang="en-US" sz="4800" dirty="0" smtClean="0">
                <a:solidFill>
                  <a:srgbClr val="FFFFFF"/>
                </a:solidFill>
              </a:rPr>
              <a:t> de </a:t>
            </a:r>
            <a:r>
              <a:rPr lang="en-US" sz="4800" dirty="0" err="1" smtClean="0">
                <a:solidFill>
                  <a:srgbClr val="FFFFFF"/>
                </a:solidFill>
              </a:rPr>
              <a:t>África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Viven</a:t>
            </a:r>
            <a:r>
              <a:rPr lang="en-US" sz="4000" dirty="0" smtClean="0"/>
              <a:t> en la </a:t>
            </a:r>
            <a:r>
              <a:rPr lang="en-US" sz="4000" dirty="0" err="1" smtClean="0"/>
              <a:t>costa</a:t>
            </a:r>
            <a:r>
              <a:rPr lang="en-US" sz="4000" dirty="0" smtClean="0"/>
              <a:t> </a:t>
            </a:r>
            <a:r>
              <a:rPr lang="en-US" sz="4000" dirty="0" err="1" smtClean="0"/>
              <a:t>oeste</a:t>
            </a:r>
            <a:endParaRPr lang="en-US" sz="4000" dirty="0" smtClean="0"/>
          </a:p>
          <a:p>
            <a:r>
              <a:rPr lang="en-US" sz="4000" dirty="0" smtClean="0"/>
              <a:t>Se </a:t>
            </a:r>
            <a:r>
              <a:rPr lang="en-US" sz="4000" dirty="0" err="1" smtClean="0"/>
              <a:t>parecen</a:t>
            </a:r>
            <a:r>
              <a:rPr lang="en-US" sz="4000" dirty="0" smtClean="0"/>
              <a:t> a los  </a:t>
            </a:r>
            <a:r>
              <a:rPr lang="en-US" sz="4000" dirty="0" err="1" smtClean="0">
                <a:solidFill>
                  <a:srgbClr val="FFFFFF"/>
                </a:solidFill>
              </a:rPr>
              <a:t>manatíes</a:t>
            </a:r>
            <a:r>
              <a:rPr lang="en-US" sz="4000" dirty="0" smtClean="0">
                <a:solidFill>
                  <a:srgbClr val="FFFFFF"/>
                </a:solidFill>
              </a:rPr>
              <a:t> de </a:t>
            </a:r>
            <a:r>
              <a:rPr lang="en-US" sz="4000" dirty="0" err="1" smtClean="0">
                <a:solidFill>
                  <a:srgbClr val="FFFFFF"/>
                </a:solidFill>
              </a:rPr>
              <a:t>Antillano</a:t>
            </a:r>
            <a:endParaRPr lang="en-US" sz="4000" dirty="0"/>
          </a:p>
        </p:txBody>
      </p:sp>
      <p:pic>
        <p:nvPicPr>
          <p:cNvPr id="7" name="Content Placeholder 6" descr="manatee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0812" b="-1081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en-US" sz="4800" dirty="0" smtClean="0">
                <a:solidFill>
                  <a:srgbClr val="FFFFFF"/>
                </a:solidFill>
              </a:rPr>
              <a:t>Los </a:t>
            </a:r>
            <a:r>
              <a:rPr lang="en-US" sz="4800" dirty="0" err="1" smtClean="0">
                <a:solidFill>
                  <a:srgbClr val="FFFFFF"/>
                </a:solidFill>
              </a:rPr>
              <a:t>manatíes</a:t>
            </a:r>
            <a:r>
              <a:rPr lang="en-US" sz="4800" dirty="0" smtClean="0">
                <a:solidFill>
                  <a:srgbClr val="FFFFFF"/>
                </a:solidFill>
              </a:rPr>
              <a:t> de </a:t>
            </a:r>
            <a:r>
              <a:rPr lang="en-US" sz="4800" dirty="0" err="1" smtClean="0">
                <a:solidFill>
                  <a:srgbClr val="FFFFFF"/>
                </a:solidFill>
              </a:rPr>
              <a:t>Ámazonas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b="1" dirty="0"/>
          </a:p>
        </p:txBody>
      </p:sp>
      <p:pic>
        <p:nvPicPr>
          <p:cNvPr id="5" name="Content Placeholder 4" descr="001975-450-Amazonian-manatee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4051" b="-34051"/>
          <a:stretch>
            <a:fillRect/>
          </a:stretch>
        </p:blipFill>
        <p:spPr>
          <a:xfrm>
            <a:off x="457198" y="0"/>
            <a:ext cx="7848602" cy="7185466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600200"/>
            <a:ext cx="8229601" cy="4953000"/>
          </a:xfrm>
        </p:spPr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3600" dirty="0" smtClean="0"/>
              <a:t>Gris con </a:t>
            </a:r>
            <a:r>
              <a:rPr lang="en-US" sz="3600" dirty="0" err="1" smtClean="0"/>
              <a:t>una</a:t>
            </a:r>
            <a:r>
              <a:rPr lang="en-US" sz="3600" dirty="0" smtClean="0"/>
              <a:t> </a:t>
            </a:r>
            <a:r>
              <a:rPr lang="en-US" sz="3600" dirty="0" err="1" smtClean="0"/>
              <a:t>mancha</a:t>
            </a:r>
            <a:r>
              <a:rPr lang="en-US" sz="3600" dirty="0" smtClean="0"/>
              <a:t> de </a:t>
            </a:r>
            <a:r>
              <a:rPr lang="en-US" sz="3600" dirty="0" err="1" smtClean="0"/>
              <a:t>blanco</a:t>
            </a:r>
            <a:r>
              <a:rPr lang="en-US" sz="3600" dirty="0" smtClean="0"/>
              <a:t> en </a:t>
            </a:r>
            <a:r>
              <a:rPr lang="en-US" sz="3600" dirty="0" err="1" smtClean="0"/>
              <a:t>sus</a:t>
            </a:r>
            <a:r>
              <a:rPr lang="en-US" sz="3600" dirty="0" smtClean="0"/>
              <a:t> </a:t>
            </a:r>
            <a:r>
              <a:rPr lang="en-US" sz="3600" dirty="0" err="1" smtClean="0"/>
              <a:t>pechos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FF"/>
                </a:solidFill>
              </a:rPr>
              <a:t>Los </a:t>
            </a:r>
            <a:r>
              <a:rPr lang="en-US" sz="4800" dirty="0" err="1" smtClean="0">
                <a:solidFill>
                  <a:srgbClr val="FFFFFF"/>
                </a:solidFill>
              </a:rPr>
              <a:t>manatíes</a:t>
            </a:r>
            <a:r>
              <a:rPr lang="en-US" sz="4800" dirty="0" smtClean="0">
                <a:solidFill>
                  <a:srgbClr val="FFFFFF"/>
                </a:solidFill>
              </a:rPr>
              <a:t> en </a:t>
            </a:r>
            <a:r>
              <a:rPr lang="en-US" sz="4800" dirty="0" err="1" smtClean="0">
                <a:solidFill>
                  <a:srgbClr val="FFFFFF"/>
                </a:solidFill>
              </a:rPr>
              <a:t>peligro</a:t>
            </a:r>
            <a:endParaRPr lang="en-US" sz="4800" dirty="0"/>
          </a:p>
        </p:txBody>
      </p:sp>
      <p:pic>
        <p:nvPicPr>
          <p:cNvPr id="5" name="Content Placeholder 4" descr="DRC-Manatee-12-08-08-fullbody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4732" b="-14732"/>
          <a:stretch>
            <a:fillRect/>
          </a:stretch>
        </p:blipFill>
        <p:spPr>
          <a:xfrm>
            <a:off x="0" y="1028698"/>
            <a:ext cx="4283664" cy="5829301"/>
          </a:xfrm>
        </p:spPr>
      </p:pic>
      <p:pic>
        <p:nvPicPr>
          <p:cNvPr id="6" name="Content Placeholder 5" descr="manatee34cd1634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35793" b="-35793"/>
          <a:stretch>
            <a:fillRect/>
          </a:stretch>
        </p:blipFill>
        <p:spPr>
          <a:xfrm>
            <a:off x="4648200" y="533400"/>
            <a:ext cx="3733800" cy="4184381"/>
          </a:xfrm>
        </p:spPr>
      </p:pic>
      <p:pic>
        <p:nvPicPr>
          <p:cNvPr id="7" name="Picture 6" descr="2006-chaparral-246-ssi-sport-boat-sport-boat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2950" y="3914775"/>
            <a:ext cx="4591050" cy="2943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protección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981200"/>
            <a:ext cx="4191000" cy="4144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ley</a:t>
            </a:r>
            <a:r>
              <a:rPr lang="en-US" dirty="0" smtClean="0"/>
              <a:t> de la </a:t>
            </a:r>
            <a:r>
              <a:rPr lang="en-US" dirty="0" err="1" smtClean="0"/>
              <a:t>protección</a:t>
            </a:r>
            <a:r>
              <a:rPr lang="en-US" dirty="0" smtClean="0"/>
              <a:t> de los </a:t>
            </a:r>
            <a:r>
              <a:rPr lang="en-US" dirty="0" err="1" smtClean="0"/>
              <a:t>animales</a:t>
            </a:r>
            <a:r>
              <a:rPr lang="en-US" dirty="0" smtClean="0"/>
              <a:t> </a:t>
            </a:r>
            <a:r>
              <a:rPr lang="en-US" dirty="0" err="1" smtClean="0"/>
              <a:t>marinos</a:t>
            </a:r>
            <a:r>
              <a:rPr lang="en-US" dirty="0" smtClean="0"/>
              <a:t> (1972)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ley</a:t>
            </a:r>
            <a:r>
              <a:rPr lang="en-US" dirty="0" smtClean="0"/>
              <a:t> de los </a:t>
            </a:r>
            <a:r>
              <a:rPr lang="en-US" dirty="0" err="1" smtClean="0"/>
              <a:t>animales</a:t>
            </a:r>
            <a:r>
              <a:rPr lang="en-US" dirty="0" smtClean="0"/>
              <a:t> en </a:t>
            </a:r>
            <a:r>
              <a:rPr lang="en-US" dirty="0" err="1" smtClean="0"/>
              <a:t>peligro</a:t>
            </a:r>
            <a:r>
              <a:rPr lang="en-US" dirty="0" smtClean="0"/>
              <a:t> (1973)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ley</a:t>
            </a:r>
            <a:r>
              <a:rPr lang="en-US" dirty="0" smtClean="0"/>
              <a:t> del </a:t>
            </a:r>
            <a:r>
              <a:rPr lang="en-US" dirty="0" err="1" smtClean="0"/>
              <a:t>santuarios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manatíes</a:t>
            </a:r>
            <a:r>
              <a:rPr lang="en-US" dirty="0" smtClean="0"/>
              <a:t> de Florida (1978)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plano</a:t>
            </a:r>
            <a:r>
              <a:rPr lang="en-US" dirty="0" smtClean="0"/>
              <a:t> de Florida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recuperación</a:t>
            </a:r>
            <a:r>
              <a:rPr lang="en-US" dirty="0" smtClean="0"/>
              <a:t> de los </a:t>
            </a:r>
            <a:r>
              <a:rPr lang="en-US" dirty="0" err="1" smtClean="0"/>
              <a:t>manatíes</a:t>
            </a:r>
            <a:endParaRPr lang="en-US" dirty="0"/>
          </a:p>
        </p:txBody>
      </p:sp>
      <p:pic>
        <p:nvPicPr>
          <p:cNvPr id="6" name="Picture 5" descr="Save The Manat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4038600" cy="444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stm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t="-3971" b="-3971"/>
          <a:stretch>
            <a:fillRect/>
          </a:stretch>
        </p:blipFill>
        <p:spPr>
          <a:xfrm>
            <a:off x="0" y="1096963"/>
            <a:ext cx="9144000" cy="50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Preguntas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¿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 smtClean="0"/>
              <a:t>tendrá</a:t>
            </a:r>
            <a:r>
              <a:rPr lang="en-US" sz="4000" dirty="0" smtClean="0"/>
              <a:t> </a:t>
            </a:r>
            <a:r>
              <a:rPr lang="en-US" sz="4000" dirty="0" err="1" smtClean="0"/>
              <a:t>lugar</a:t>
            </a:r>
            <a:r>
              <a:rPr lang="en-US" sz="4000" dirty="0" smtClean="0"/>
              <a:t> </a:t>
            </a:r>
            <a:r>
              <a:rPr lang="en-US" sz="4000" dirty="0" err="1" smtClean="0"/>
              <a:t>si</a:t>
            </a:r>
            <a:r>
              <a:rPr lang="en-US" sz="4000" dirty="0" smtClean="0"/>
              <a:t> los </a:t>
            </a:r>
            <a:r>
              <a:rPr lang="en-US" sz="4000" dirty="0" err="1" smtClean="0"/>
              <a:t>animales</a:t>
            </a:r>
            <a:r>
              <a:rPr lang="en-US" sz="4000" dirty="0" smtClean="0"/>
              <a:t> se </a:t>
            </a:r>
            <a:r>
              <a:rPr lang="en-US" sz="4000" dirty="0" err="1" smtClean="0"/>
              <a:t>extinguien</a:t>
            </a:r>
            <a:r>
              <a:rPr lang="en-US" sz="4000" dirty="0" smtClean="0"/>
              <a:t>?</a:t>
            </a:r>
          </a:p>
          <a:p>
            <a:r>
              <a:rPr lang="en-US" sz="4000" dirty="0" smtClean="0"/>
              <a:t>¿</a:t>
            </a:r>
            <a:r>
              <a:rPr lang="en-US" sz="4000" dirty="0" err="1" smtClean="0"/>
              <a:t>Cómo</a:t>
            </a:r>
            <a:r>
              <a:rPr lang="en-US" sz="4000" dirty="0" smtClean="0"/>
              <a:t> </a:t>
            </a:r>
            <a:r>
              <a:rPr lang="en-US" sz="4000" dirty="0" err="1" smtClean="0"/>
              <a:t>ayudamos</a:t>
            </a:r>
            <a:r>
              <a:rPr lang="en-US" sz="4000" dirty="0" smtClean="0"/>
              <a:t> </a:t>
            </a:r>
            <a:r>
              <a:rPr lang="en-US" sz="4000" dirty="0" err="1" smtClean="0"/>
              <a:t>impedir</a:t>
            </a:r>
            <a:r>
              <a:rPr lang="en-US" sz="4000" dirty="0" smtClean="0"/>
              <a:t> la </a:t>
            </a:r>
            <a:r>
              <a:rPr lang="en-US" sz="4000" dirty="0" err="1" smtClean="0"/>
              <a:t>extinción</a:t>
            </a:r>
            <a:r>
              <a:rPr lang="en-US" sz="4000" dirty="0" smtClean="0"/>
              <a:t> de los </a:t>
            </a:r>
            <a:r>
              <a:rPr lang="en-US" sz="4000" dirty="0" err="1" smtClean="0"/>
              <a:t>animales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pic>
        <p:nvPicPr>
          <p:cNvPr id="6" name="Picture 5" descr="SBmanat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6732" y="4267200"/>
            <a:ext cx="3190068" cy="2352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144</Words>
  <Application>Microsoft Macintosh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Los Manatíes</vt:lpstr>
      <vt:lpstr>Los manatíes de Antillano </vt:lpstr>
      <vt:lpstr>Los manatíes de África </vt:lpstr>
      <vt:lpstr>Los manatíes de Ámazonas </vt:lpstr>
      <vt:lpstr>Los manatíes en peligro</vt:lpstr>
      <vt:lpstr>La protección</vt:lpstr>
      <vt:lpstr>Slide 8</vt:lpstr>
      <vt:lpstr>Preguntas</vt:lpstr>
    </vt:vector>
  </TitlesOfParts>
  <Company>Washinton and Jefferson College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Meaghan Thornlow</dc:creator>
  <cp:lastModifiedBy>Meaghan Thornlow</cp:lastModifiedBy>
  <cp:revision>4</cp:revision>
  <dcterms:created xsi:type="dcterms:W3CDTF">2009-12-09T03:33:05Z</dcterms:created>
  <dcterms:modified xsi:type="dcterms:W3CDTF">2009-12-09T03:48:53Z</dcterms:modified>
</cp:coreProperties>
</file>