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95284428-25E9-4B83-B2A3-F79C5AE55060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91769585-132C-424D-B74F-A1AC29D6A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84428-25E9-4B83-B2A3-F79C5AE55060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69585-132C-424D-B74F-A1AC29D6A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84428-25E9-4B83-B2A3-F79C5AE55060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69585-132C-424D-B74F-A1AC29D6A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5284428-25E9-4B83-B2A3-F79C5AE55060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69585-132C-424D-B74F-A1AC29D6A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95284428-25E9-4B83-B2A3-F79C5AE55060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91769585-132C-424D-B74F-A1AC29D6AB9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5284428-25E9-4B83-B2A3-F79C5AE55060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1769585-132C-424D-B74F-A1AC29D6A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95284428-25E9-4B83-B2A3-F79C5AE55060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91769585-132C-424D-B74F-A1AC29D6A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84428-25E9-4B83-B2A3-F79C5AE55060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69585-132C-424D-B74F-A1AC29D6A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5284428-25E9-4B83-B2A3-F79C5AE55060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1769585-132C-424D-B74F-A1AC29D6A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95284428-25E9-4B83-B2A3-F79C5AE55060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91769585-132C-424D-B74F-A1AC29D6A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95284428-25E9-4B83-B2A3-F79C5AE55060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91769585-132C-424D-B74F-A1AC29D6A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5284428-25E9-4B83-B2A3-F79C5AE55060}" type="datetimeFigureOut">
              <a:rPr lang="en-US" smtClean="0"/>
              <a:pPr/>
              <a:t>12/9/2009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91769585-132C-424D-B74F-A1AC29D6A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smtClean="0"/>
              <a:t>PANDA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Stephanie Schuster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 descr="800px-Panda_Cub_from_Wolong,_Sichuan,_Chin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3124200"/>
            <a:ext cx="4457629" cy="296989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panda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ES" dirty="0" smtClean="0"/>
              <a:t>China</a:t>
            </a:r>
          </a:p>
          <a:p>
            <a:r>
              <a:rPr lang="es-ES" dirty="0" smtClean="0"/>
              <a:t>Marcas de negras</a:t>
            </a:r>
          </a:p>
          <a:p>
            <a:r>
              <a:rPr lang="es-ES" dirty="0" smtClean="0"/>
              <a:t>Se come </a:t>
            </a:r>
          </a:p>
          <a:p>
            <a:pPr lvl="1"/>
            <a:r>
              <a:rPr lang="es-ES" dirty="0" smtClean="0"/>
              <a:t>Bambú</a:t>
            </a:r>
          </a:p>
          <a:p>
            <a:pPr lvl="1"/>
            <a:r>
              <a:rPr lang="es-ES" dirty="0" smtClean="0"/>
              <a:t>Miel</a:t>
            </a:r>
          </a:p>
          <a:p>
            <a:pPr lvl="1"/>
            <a:r>
              <a:rPr lang="es-ES" dirty="0" smtClean="0"/>
              <a:t>Huevos</a:t>
            </a:r>
          </a:p>
          <a:p>
            <a:pPr lvl="1"/>
            <a:r>
              <a:rPr lang="es-ES" dirty="0" smtClean="0"/>
              <a:t>Pescado</a:t>
            </a:r>
          </a:p>
          <a:p>
            <a:pPr lvl="1"/>
            <a:r>
              <a:rPr lang="es-ES" dirty="0" smtClean="0"/>
              <a:t>Hojas</a:t>
            </a:r>
          </a:p>
          <a:p>
            <a:pPr lvl="1"/>
            <a:r>
              <a:rPr lang="es-ES" dirty="0" smtClean="0"/>
              <a:t>Naranjas</a:t>
            </a:r>
          </a:p>
          <a:p>
            <a:pPr lvl="1"/>
            <a:r>
              <a:rPr lang="es-ES" dirty="0" smtClean="0"/>
              <a:t>Plátanos</a:t>
            </a:r>
            <a:endParaRPr lang="es-ES" dirty="0"/>
          </a:p>
        </p:txBody>
      </p:sp>
      <p:pic>
        <p:nvPicPr>
          <p:cNvPr id="7" name="Content Placeholder 6" descr="panda_eating_3370_473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160354" y="1722438"/>
            <a:ext cx="3014291" cy="4525962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000" smtClean="0"/>
              <a:t>Especie</a:t>
            </a:r>
            <a:r>
              <a:rPr lang="es-ES" sz="4000" smtClean="0"/>
              <a:t> en peligro de </a:t>
            </a:r>
            <a:r>
              <a:rPr lang="es-ES" sz="4000" smtClean="0"/>
              <a:t>extinción</a:t>
            </a:r>
            <a:endParaRPr lang="es-ES" sz="4000"/>
          </a:p>
        </p:txBody>
      </p:sp>
      <p:pic>
        <p:nvPicPr>
          <p:cNvPr id="5" name="Content Placeholder 4" descr="panda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63168" y="2065179"/>
            <a:ext cx="3026664" cy="384048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ES" dirty="0" smtClean="0"/>
              <a:t>Objeto de caza</a:t>
            </a:r>
          </a:p>
          <a:p>
            <a:r>
              <a:rPr lang="es-ES" dirty="0" smtClean="0"/>
              <a:t>Baja tasa de natalidad</a:t>
            </a:r>
          </a:p>
          <a:p>
            <a:r>
              <a:rPr lang="es-ES" dirty="0" smtClean="0"/>
              <a:t>Pérdida de hábitat</a:t>
            </a:r>
          </a:p>
          <a:p>
            <a:r>
              <a:rPr lang="es-ES" dirty="0" smtClean="0"/>
              <a:t>1,000-3,000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Objeto de caza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ES" dirty="0" smtClean="0"/>
              <a:t>Su pelo como un regalo de buena voluntad</a:t>
            </a:r>
          </a:p>
          <a:p>
            <a:r>
              <a:rPr lang="es-ES" dirty="0" smtClean="0"/>
              <a:t>Los extranjeros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Content Placeholder 4" descr="fh8wuer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92650" y="1794669"/>
            <a:ext cx="3949700" cy="43815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Tasa de natalidad</a:t>
            </a:r>
            <a:endParaRPr lang="es-ES" dirty="0"/>
          </a:p>
        </p:txBody>
      </p:sp>
      <p:pic>
        <p:nvPicPr>
          <p:cNvPr id="5" name="Content Placeholder 4" descr="zoo-atlanta_giant_panda_lun-lun_and_cub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76250" y="2437606"/>
            <a:ext cx="4000500" cy="3095625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ES" dirty="0" smtClean="0"/>
              <a:t>Mujer en su ciclo </a:t>
            </a:r>
            <a:r>
              <a:rPr lang="es-ES" dirty="0" err="1" smtClean="0"/>
              <a:t>estral</a:t>
            </a:r>
            <a:r>
              <a:rPr lang="es-ES" dirty="0" smtClean="0"/>
              <a:t> por unos pocos días</a:t>
            </a:r>
          </a:p>
          <a:p>
            <a:r>
              <a:rPr lang="es-ES" dirty="0" smtClean="0"/>
              <a:t>Tiene un bebé a la vez</a:t>
            </a:r>
          </a:p>
          <a:p>
            <a:r>
              <a:rPr lang="es-ES" dirty="0" smtClean="0"/>
              <a:t>No tiene un otro bebé por dos años</a:t>
            </a:r>
            <a:endParaRPr lang="es-E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Pérdida de </a:t>
            </a:r>
            <a:r>
              <a:rPr lang="es-ES" dirty="0" smtClean="0"/>
              <a:t>hábitat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ES" dirty="0" smtClean="0"/>
              <a:t>Industrialización</a:t>
            </a:r>
          </a:p>
          <a:p>
            <a:r>
              <a:rPr lang="es-ES" dirty="0" smtClean="0"/>
              <a:t>Agricultura</a:t>
            </a:r>
          </a:p>
          <a:p>
            <a:r>
              <a:rPr lang="es-ES" dirty="0" smtClean="0"/>
              <a:t>Tala</a:t>
            </a:r>
          </a:p>
          <a:p>
            <a:r>
              <a:rPr lang="es-ES" dirty="0" smtClean="0"/>
              <a:t>Expansión urbana</a:t>
            </a:r>
          </a:p>
          <a:p>
            <a:endParaRPr lang="en-US" dirty="0"/>
          </a:p>
        </p:txBody>
      </p:sp>
      <p:pic>
        <p:nvPicPr>
          <p:cNvPr id="5" name="Content Placeholder 4" descr="Giant%20Panda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029200" y="2590800"/>
            <a:ext cx="3701897" cy="2560479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Conservación</a:t>
            </a:r>
            <a:endParaRPr lang="es-ES" dirty="0"/>
          </a:p>
        </p:txBody>
      </p:sp>
      <p:pic>
        <p:nvPicPr>
          <p:cNvPr id="5" name="Content Placeholder 4" descr="Panda_080319104234488_wideweb__300x375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47750" y="2199481"/>
            <a:ext cx="2857500" cy="3571875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 smtClean="0"/>
              <a:t>Wolong</a:t>
            </a:r>
            <a:r>
              <a:rPr lang="en-US" dirty="0" smtClean="0"/>
              <a:t> National Nature Reserve</a:t>
            </a:r>
          </a:p>
          <a:p>
            <a:r>
              <a:rPr lang="en-US" dirty="0" smtClean="0"/>
              <a:t>La </a:t>
            </a:r>
            <a:r>
              <a:rPr lang="en-US" dirty="0" err="1" smtClean="0"/>
              <a:t>leyes</a:t>
            </a:r>
            <a:endParaRPr lang="en-US" dirty="0" smtClean="0"/>
          </a:p>
          <a:p>
            <a:r>
              <a:rPr lang="es-ES" dirty="0" smtClean="0"/>
              <a:t>Ayudándoles </a:t>
            </a:r>
            <a:r>
              <a:rPr lang="es-ES" dirty="0" smtClean="0"/>
              <a:t>a </a:t>
            </a:r>
            <a:r>
              <a:rPr lang="es-ES" dirty="0" smtClean="0"/>
              <a:t>criar</a:t>
            </a:r>
          </a:p>
          <a:p>
            <a:r>
              <a:rPr lang="es-ES" dirty="0" smtClean="0"/>
              <a:t>M</a:t>
            </a:r>
            <a:r>
              <a:rPr lang="es-ES" dirty="0" smtClean="0"/>
              <a:t>antener </a:t>
            </a:r>
            <a:r>
              <a:rPr lang="es-ES" dirty="0" smtClean="0"/>
              <a:t>una estrecha vigilancia sobre ellos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 </a:t>
            </a:r>
            <a:r>
              <a:rPr lang="es-ES" dirty="0" smtClean="0"/>
              <a:t>opinión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ES" dirty="0" smtClean="0"/>
              <a:t>Ayudar la raza</a:t>
            </a:r>
          </a:p>
          <a:p>
            <a:r>
              <a:rPr lang="es-ES" dirty="0" smtClean="0"/>
              <a:t>Liberarlos en el bosque</a:t>
            </a:r>
          </a:p>
          <a:p>
            <a:r>
              <a:rPr lang="es-ES" dirty="0" smtClean="0"/>
              <a:t>Impedir que la gente de darles muerte</a:t>
            </a:r>
            <a:endParaRPr lang="es-ES" dirty="0"/>
          </a:p>
        </p:txBody>
      </p:sp>
      <p:pic>
        <p:nvPicPr>
          <p:cNvPr id="5" name="Content Placeholder 4" descr="panda1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62500" y="2647156"/>
            <a:ext cx="3810000" cy="2676525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Preguntas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¿Crees que estamos haciendo lo suficiente para salvar a los pandas</a:t>
            </a:r>
            <a:r>
              <a:rPr lang="es-ES" dirty="0" smtClean="0"/>
              <a:t>?</a:t>
            </a:r>
          </a:p>
          <a:p>
            <a:r>
              <a:rPr lang="es-ES" dirty="0" smtClean="0"/>
              <a:t>¿Crees que es mejor para ellos estar en cautividad o la naturaleza?</a:t>
            </a:r>
            <a:endParaRPr lang="es-E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188</TotalTime>
  <Words>142</Words>
  <Application>Microsoft Office PowerPoint</Application>
  <PresentationFormat>On-screen Show (4:3)</PresentationFormat>
  <Paragraphs>42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Verve</vt:lpstr>
      <vt:lpstr>EL PANDA</vt:lpstr>
      <vt:lpstr>El panda</vt:lpstr>
      <vt:lpstr>Especie en peligro de extinción</vt:lpstr>
      <vt:lpstr>Objeto de caza</vt:lpstr>
      <vt:lpstr>Tasa de natalidad</vt:lpstr>
      <vt:lpstr>Pérdida de hábitat</vt:lpstr>
      <vt:lpstr>Conservación</vt:lpstr>
      <vt:lpstr>Mi opinión</vt:lpstr>
      <vt:lpstr>Preguntas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owner</cp:lastModifiedBy>
  <cp:revision>19</cp:revision>
  <dcterms:created xsi:type="dcterms:W3CDTF">2009-12-09T06:09:32Z</dcterms:created>
  <dcterms:modified xsi:type="dcterms:W3CDTF">2009-12-09T17:50:46Z</dcterms:modified>
</cp:coreProperties>
</file>