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5" r:id="rId1"/>
  </p:sldMasterIdLst>
  <p:notesMasterIdLst>
    <p:notesMasterId r:id="rId11"/>
  </p:notesMasterIdLst>
  <p:sldIdLst>
    <p:sldId id="256" r:id="rId2"/>
    <p:sldId id="257" r:id="rId3"/>
    <p:sldId id="264" r:id="rId4"/>
    <p:sldId id="260" r:id="rId5"/>
    <p:sldId id="259" r:id="rId6"/>
    <p:sldId id="265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4C220-3D6F-D74D-A4B9-7FD479359265}" type="datetimeFigureOut">
              <a:rPr lang="en-US" smtClean="0"/>
              <a:t>10/1/09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98D62-AC49-564A-A04B-95466A3178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98D62-AC49-564A-A04B-95466A31783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DE7B7C-4ACA-3341-AB6F-06768A78B28B}" type="datetimeFigureOut">
              <a:rPr lang="en-US" smtClean="0"/>
              <a:pPr/>
              <a:t>10/1/09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2D400E-FED3-E346-A7E9-A0D6BF8F5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Y4lDCaSiJ4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870744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5333" dirty="0" smtClean="0"/>
              <a:t/>
            </a:r>
            <a:br>
              <a:rPr lang="en-US" sz="5333" dirty="0" smtClean="0"/>
            </a:br>
            <a:r>
              <a:rPr lang="en-US" sz="6000" dirty="0" smtClean="0"/>
              <a:t>Laura Esquivel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Placeholder 7" descr="esquivel_laur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41065" r="-41065"/>
          <a:stretch>
            <a:fillRect/>
          </a:stretch>
        </p:blipFill>
        <p:spPr>
          <a:xfrm>
            <a:off x="2667000" y="1524000"/>
            <a:ext cx="3908006" cy="2822448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1828800" y="4876800"/>
            <a:ext cx="5486400" cy="530352"/>
          </a:xfrm>
        </p:spPr>
        <p:txBody>
          <a:bodyPr>
            <a:normAutofit fontScale="32500" lnSpcReduction="20000"/>
          </a:bodyPr>
          <a:lstStyle/>
          <a:p>
            <a:r>
              <a:rPr lang="en-US" sz="11200" dirty="0" err="1" smtClean="0"/>
              <a:t>Por</a:t>
            </a:r>
            <a:r>
              <a:rPr lang="en-US" sz="11200" dirty="0" smtClean="0"/>
              <a:t> Meaghan Thornlow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 vida de Laura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 err="1" smtClean="0"/>
              <a:t>Nació</a:t>
            </a:r>
            <a:r>
              <a:rPr lang="en-US" dirty="0" smtClean="0"/>
              <a:t> el 30 de </a:t>
            </a:r>
            <a:r>
              <a:rPr lang="en-US" dirty="0" err="1" smtClean="0"/>
              <a:t>septiembre</a:t>
            </a:r>
            <a:r>
              <a:rPr lang="en-US" dirty="0" smtClean="0"/>
              <a:t> 1950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dirty="0" err="1" smtClean="0"/>
              <a:t>Nació</a:t>
            </a:r>
            <a:r>
              <a:rPr lang="en-US" dirty="0" smtClean="0"/>
              <a:t> en Ciudad de México en México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Ella </a:t>
            </a:r>
            <a:r>
              <a:rPr lang="en-US" dirty="0" err="1" smtClean="0"/>
              <a:t>está</a:t>
            </a:r>
            <a:r>
              <a:rPr lang="en-US" dirty="0" smtClean="0"/>
              <a:t> la </a:t>
            </a:r>
            <a:r>
              <a:rPr lang="en-US" dirty="0" err="1" smtClean="0"/>
              <a:t>hija</a:t>
            </a:r>
            <a:r>
              <a:rPr lang="en-US" dirty="0" smtClean="0"/>
              <a:t> </a:t>
            </a:r>
            <a:r>
              <a:rPr lang="en-US" dirty="0" err="1" smtClean="0"/>
              <a:t>tercero</a:t>
            </a:r>
            <a:r>
              <a:rPr lang="en-US" dirty="0" smtClean="0"/>
              <a:t> de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hijos</a:t>
            </a:r>
            <a:r>
              <a:rPr lang="en-US" dirty="0" smtClean="0"/>
              <a:t> </a:t>
            </a:r>
          </a:p>
          <a:p>
            <a:pPr>
              <a:buFont typeface="Wingdings" charset="2"/>
              <a:buChar char="§"/>
            </a:pPr>
            <a:r>
              <a:rPr lang="en-US" dirty="0" err="1" smtClean="0"/>
              <a:t>Sus</a:t>
            </a:r>
            <a:r>
              <a:rPr lang="en-US" dirty="0" smtClean="0"/>
              <a:t> padres se </a:t>
            </a:r>
            <a:r>
              <a:rPr lang="en-US" dirty="0" err="1" smtClean="0"/>
              <a:t>llamaban</a:t>
            </a:r>
            <a:r>
              <a:rPr lang="en-US" dirty="0" smtClean="0"/>
              <a:t> </a:t>
            </a:r>
            <a:r>
              <a:rPr lang="en-US" dirty="0" smtClean="0"/>
              <a:t>Julio César Esquivel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Joseta</a:t>
            </a:r>
            <a:r>
              <a:rPr lang="en-US" dirty="0" smtClean="0"/>
              <a:t> </a:t>
            </a:r>
            <a:r>
              <a:rPr lang="en-US" dirty="0" err="1" smtClean="0"/>
              <a:t>Valdés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6" name="Content Placeholder 25" descr="800px-Flag_of_Mexico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48090" b="-48090"/>
          <a:stretch>
            <a:fillRect/>
          </a:stretch>
        </p:blipFill>
        <p:spPr>
          <a:xfrm>
            <a:off x="4495800" y="2895600"/>
            <a:ext cx="4283665" cy="4800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19200" y="609600"/>
            <a:ext cx="7086600" cy="91440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infancia</a:t>
            </a:r>
            <a:r>
              <a:rPr lang="en-US" dirty="0" smtClean="0"/>
              <a:t> de Laura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7086600" cy="49530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800" dirty="0" err="1" smtClean="0"/>
              <a:t>Vivía</a:t>
            </a:r>
            <a:r>
              <a:rPr lang="en-US" sz="2800" dirty="0" smtClean="0"/>
              <a:t> en un pueblo </a:t>
            </a:r>
            <a:r>
              <a:rPr lang="en-US" sz="2800" dirty="0" err="1" smtClean="0"/>
              <a:t>pequeño</a:t>
            </a:r>
            <a:r>
              <a:rPr lang="en-US" sz="2800" dirty="0" smtClean="0"/>
              <a:t> </a:t>
            </a:r>
            <a:r>
              <a:rPr lang="en-US" sz="2800" dirty="0" err="1" smtClean="0"/>
              <a:t>cerca</a:t>
            </a:r>
            <a:r>
              <a:rPr lang="en-US" sz="2800" dirty="0" smtClean="0"/>
              <a:t> de la ciudad de México</a:t>
            </a:r>
          </a:p>
          <a:p>
            <a:pP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 err="1" smtClean="0"/>
              <a:t>Sus</a:t>
            </a:r>
            <a:r>
              <a:rPr lang="en-US" sz="2800" dirty="0" smtClean="0"/>
              <a:t> </a:t>
            </a:r>
            <a:r>
              <a:rPr lang="en-US" sz="2800" dirty="0" err="1" smtClean="0"/>
              <a:t>libros</a:t>
            </a:r>
            <a:r>
              <a:rPr lang="en-US" sz="2800" dirty="0" smtClean="0"/>
              <a:t> son </a:t>
            </a:r>
            <a:r>
              <a:rPr lang="en-US" sz="2800" dirty="0" err="1" smtClean="0"/>
              <a:t>sobre</a:t>
            </a:r>
            <a:r>
              <a:rPr lang="en-US" sz="2800" dirty="0" smtClean="0"/>
              <a:t> </a:t>
            </a:r>
            <a:r>
              <a:rPr lang="en-US" sz="2800" dirty="0" err="1" smtClean="0"/>
              <a:t>cuando</a:t>
            </a:r>
            <a:r>
              <a:rPr lang="en-US" sz="2800" dirty="0" smtClean="0"/>
              <a:t> era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niña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Su padre </a:t>
            </a:r>
            <a:r>
              <a:rPr lang="en-US" sz="2800" dirty="0" err="1" smtClean="0"/>
              <a:t>estaba</a:t>
            </a:r>
            <a:r>
              <a:rPr lang="en-US" sz="2800" dirty="0" smtClean="0"/>
              <a:t> un </a:t>
            </a:r>
            <a:r>
              <a:rPr lang="en-US" sz="2800" dirty="0" err="1" smtClean="0"/>
              <a:t>buen</a:t>
            </a:r>
            <a:r>
              <a:rPr lang="en-US" sz="2800" dirty="0" smtClean="0"/>
              <a:t> </a:t>
            </a:r>
            <a:r>
              <a:rPr lang="en-US" sz="2800" dirty="0" err="1" smtClean="0"/>
              <a:t>narrador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Laura </a:t>
            </a:r>
            <a:r>
              <a:rPr lang="en-US" sz="2800" dirty="0" err="1" smtClean="0"/>
              <a:t>aprendió</a:t>
            </a:r>
            <a:r>
              <a:rPr lang="en-US" sz="2800" dirty="0" smtClean="0"/>
              <a:t> de </a:t>
            </a:r>
            <a:r>
              <a:rPr lang="en-US" sz="2800" dirty="0" err="1" smtClean="0"/>
              <a:t>su</a:t>
            </a:r>
            <a:r>
              <a:rPr lang="en-US" sz="2800" dirty="0" smtClean="0"/>
              <a:t> padre</a:t>
            </a:r>
          </a:p>
          <a:p>
            <a:pPr>
              <a:buFont typeface="Wingdings" charset="2"/>
              <a:buChar char="§"/>
            </a:pPr>
            <a:r>
              <a:rPr lang="en-US" sz="2800" dirty="0" smtClean="0"/>
              <a:t> Su </a:t>
            </a:r>
            <a:r>
              <a:rPr lang="en-US" sz="2800" dirty="0" err="1" smtClean="0"/>
              <a:t>abuela</a:t>
            </a:r>
            <a:r>
              <a:rPr lang="en-US" sz="2800" dirty="0" smtClean="0"/>
              <a:t> era </a:t>
            </a:r>
            <a:r>
              <a:rPr lang="en-US" sz="2800" dirty="0" err="1" smtClean="0"/>
              <a:t>importante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 </a:t>
            </a:r>
            <a:r>
              <a:rPr lang="en-US" sz="2800" dirty="0" err="1" smtClean="0"/>
              <a:t>enseñaba</a:t>
            </a:r>
            <a:r>
              <a:rPr lang="en-US" sz="2800" dirty="0" smtClean="0"/>
              <a:t> a Laura </a:t>
            </a:r>
            <a:r>
              <a:rPr lang="en-US" sz="2800" dirty="0" err="1" smtClean="0"/>
              <a:t>sobre</a:t>
            </a:r>
            <a:r>
              <a:rPr lang="en-US" sz="2800" dirty="0" smtClean="0"/>
              <a:t> </a:t>
            </a:r>
            <a:r>
              <a:rPr lang="en-US" sz="2800" dirty="0" err="1" smtClean="0"/>
              <a:t>cocina</a:t>
            </a:r>
            <a:r>
              <a:rPr lang="en-US" sz="2800" dirty="0" smtClean="0"/>
              <a:t>, </a:t>
            </a:r>
            <a:r>
              <a:rPr lang="en-US" sz="2800" dirty="0" err="1" smtClean="0"/>
              <a:t>medicina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religión</a:t>
            </a:r>
            <a:r>
              <a:rPr 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vida</a:t>
            </a:r>
            <a:r>
              <a:rPr lang="en-US" dirty="0" smtClean="0"/>
              <a:t> de Laura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dirty="0" smtClean="0"/>
              <a:t> Laura </a:t>
            </a:r>
            <a:r>
              <a:rPr lang="en-US" dirty="0" err="1" smtClean="0"/>
              <a:t>fue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 Normal de Maestros en México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Se </a:t>
            </a:r>
            <a:r>
              <a:rPr lang="en-US" dirty="0" err="1" smtClean="0"/>
              <a:t>casó</a:t>
            </a:r>
            <a:r>
              <a:rPr lang="en-US" dirty="0" smtClean="0"/>
              <a:t> con Alfonso </a:t>
            </a:r>
            <a:r>
              <a:rPr lang="en-US" dirty="0" err="1" smtClean="0"/>
              <a:t>Arau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tuvieron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hija</a:t>
            </a:r>
            <a:r>
              <a:rPr lang="en-US" dirty="0" smtClean="0"/>
              <a:t> se llama Sandra</a:t>
            </a:r>
            <a:r>
              <a:rPr lang="en-US" dirty="0" smtClean="0"/>
              <a:t> </a:t>
            </a:r>
            <a:r>
              <a:rPr lang="en-US" dirty="0" err="1" smtClean="0"/>
              <a:t>pero</a:t>
            </a:r>
            <a:r>
              <a:rPr lang="en-US" dirty="0" smtClean="0"/>
              <a:t> se </a:t>
            </a:r>
            <a:r>
              <a:rPr lang="en-US" dirty="0" err="1" smtClean="0"/>
              <a:t>divorcieron</a:t>
            </a:r>
            <a:r>
              <a:rPr lang="en-US" dirty="0" smtClean="0"/>
              <a:t> </a:t>
            </a:r>
            <a:r>
              <a:rPr lang="en-US" dirty="0" smtClean="0"/>
              <a:t>en 1993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Sandra </a:t>
            </a:r>
            <a:r>
              <a:rPr lang="en-US" dirty="0" err="1" smtClean="0"/>
              <a:t>nació</a:t>
            </a:r>
            <a:r>
              <a:rPr lang="en-US" dirty="0" smtClean="0"/>
              <a:t> en 1976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Sandra </a:t>
            </a:r>
            <a:r>
              <a:rPr lang="en-US" dirty="0" err="1" smtClean="0"/>
              <a:t>sigue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madre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escritora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Hoy, vive </a:t>
            </a:r>
            <a:r>
              <a:rPr lang="en-US" dirty="0" smtClean="0"/>
              <a:t>en la Ciudad de México en México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Nueva York con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esposo</a:t>
            </a:r>
            <a:r>
              <a:rPr lang="en-US" dirty="0" smtClean="0"/>
              <a:t>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smtClean="0"/>
              <a:t>se llama Dr. Javier Valdez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0"/>
            <a:ext cx="7086600" cy="838200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trabajo</a:t>
            </a:r>
            <a:r>
              <a:rPr lang="en-US" dirty="0" smtClean="0"/>
              <a:t> de Laura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0"/>
            <a:ext cx="6781800" cy="35814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1"/>
              </a:buClr>
              <a:buFont typeface="Arial"/>
              <a:buChar char="•"/>
            </a:pPr>
            <a:endParaRPr lang="en-US" sz="2400" dirty="0" smtClean="0"/>
          </a:p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4364" dirty="0" smtClean="0"/>
              <a:t> Ella </a:t>
            </a:r>
            <a:r>
              <a:rPr lang="en-US" sz="4364" dirty="0" err="1" smtClean="0"/>
              <a:t>estuvo</a:t>
            </a:r>
            <a:r>
              <a:rPr lang="en-US" sz="4364" dirty="0" smtClean="0"/>
              <a:t> </a:t>
            </a:r>
            <a:r>
              <a:rPr lang="en-US" sz="4364" dirty="0" err="1" smtClean="0"/>
              <a:t>una</a:t>
            </a:r>
            <a:r>
              <a:rPr lang="en-US" sz="4364" dirty="0" smtClean="0"/>
              <a:t> </a:t>
            </a:r>
            <a:r>
              <a:rPr lang="en-US" sz="4364" dirty="0" err="1" smtClean="0"/>
              <a:t>maestra</a:t>
            </a:r>
            <a:r>
              <a:rPr lang="en-US" sz="4364" dirty="0" smtClean="0"/>
              <a:t> </a:t>
            </a:r>
            <a:r>
              <a:rPr lang="en-US" sz="4364" dirty="0" smtClean="0"/>
              <a:t>de los </a:t>
            </a:r>
            <a:r>
              <a:rPr lang="en-US" sz="4364" dirty="0" err="1" smtClean="0"/>
              <a:t>niños</a:t>
            </a:r>
            <a:endParaRPr lang="en-US" sz="4364" dirty="0" smtClean="0"/>
          </a:p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4364" dirty="0" smtClean="0"/>
              <a:t> </a:t>
            </a:r>
            <a:r>
              <a:rPr lang="en-US" sz="4364" dirty="0" err="1" smtClean="0"/>
              <a:t>Escrito</a:t>
            </a:r>
            <a:r>
              <a:rPr lang="en-US" sz="4364" dirty="0" smtClean="0"/>
              <a:t> </a:t>
            </a:r>
            <a:r>
              <a:rPr lang="en-US" sz="4364" dirty="0" err="1" smtClean="0"/>
              <a:t>reproducciones</a:t>
            </a:r>
            <a:r>
              <a:rPr lang="en-US" sz="4364" dirty="0" smtClean="0"/>
              <a:t> </a:t>
            </a:r>
            <a:r>
              <a:rPr lang="en-US" sz="4364" dirty="0" err="1" smtClean="0"/>
              <a:t>para</a:t>
            </a:r>
            <a:r>
              <a:rPr lang="en-US" sz="4364" dirty="0" smtClean="0"/>
              <a:t> </a:t>
            </a:r>
            <a:r>
              <a:rPr lang="en-US" sz="4364" dirty="0" err="1" smtClean="0"/>
              <a:t>sus</a:t>
            </a:r>
            <a:r>
              <a:rPr lang="en-US" sz="4364" dirty="0" smtClean="0"/>
              <a:t> </a:t>
            </a:r>
            <a:r>
              <a:rPr lang="en-US" sz="4364" dirty="0" err="1" smtClean="0"/>
              <a:t>estudiantes</a:t>
            </a:r>
            <a:endParaRPr lang="en-US" sz="4364" dirty="0" smtClean="0"/>
          </a:p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4364" dirty="0" smtClean="0"/>
              <a:t> </a:t>
            </a:r>
            <a:r>
              <a:rPr lang="en-US" sz="4364" dirty="0" err="1" smtClean="0"/>
              <a:t>Escrito</a:t>
            </a:r>
            <a:r>
              <a:rPr lang="en-US" sz="4364" dirty="0" smtClean="0"/>
              <a:t> los </a:t>
            </a:r>
            <a:r>
              <a:rPr lang="en-US" sz="4364" dirty="0" err="1" smtClean="0"/>
              <a:t>programas</a:t>
            </a:r>
            <a:r>
              <a:rPr lang="en-US" sz="4364" dirty="0" smtClean="0"/>
              <a:t> de </a:t>
            </a:r>
            <a:r>
              <a:rPr lang="en-US" sz="4364" dirty="0" err="1" smtClean="0"/>
              <a:t>televisión</a:t>
            </a:r>
            <a:r>
              <a:rPr lang="en-US" sz="4364" dirty="0" smtClean="0"/>
              <a:t> </a:t>
            </a:r>
            <a:r>
              <a:rPr lang="en-US" sz="4364" dirty="0" err="1" smtClean="0"/>
              <a:t>para</a:t>
            </a:r>
            <a:r>
              <a:rPr lang="en-US" sz="4364" dirty="0" smtClean="0"/>
              <a:t> los </a:t>
            </a:r>
            <a:r>
              <a:rPr lang="en-US" sz="4364" dirty="0" err="1" smtClean="0"/>
              <a:t>niños</a:t>
            </a:r>
            <a:endParaRPr lang="en-US" sz="4364" dirty="0" smtClean="0"/>
          </a:p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4364" dirty="0" smtClean="0"/>
              <a:t> </a:t>
            </a:r>
            <a:r>
              <a:rPr lang="en-US" sz="4364" dirty="0" err="1" smtClean="0"/>
              <a:t>Supervisó</a:t>
            </a:r>
            <a:r>
              <a:rPr lang="en-US" sz="4364" dirty="0" smtClean="0"/>
              <a:t> el </a:t>
            </a:r>
            <a:r>
              <a:rPr lang="en-US" sz="4364" dirty="0" err="1" smtClean="0"/>
              <a:t>teatro</a:t>
            </a:r>
            <a:r>
              <a:rPr lang="en-US" sz="4364" dirty="0" smtClean="0"/>
              <a:t> de </a:t>
            </a:r>
            <a:r>
              <a:rPr lang="en-US" sz="4364" dirty="0" err="1" smtClean="0"/>
              <a:t>niños</a:t>
            </a:r>
            <a:endParaRPr lang="en-US" sz="4364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7086600" cy="838200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trabajo</a:t>
            </a:r>
            <a:r>
              <a:rPr lang="en-US" dirty="0" smtClean="0"/>
              <a:t> de Laura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676400"/>
            <a:ext cx="7086600" cy="3740614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§"/>
            </a:pPr>
            <a:r>
              <a:rPr lang="en-US" sz="2400" dirty="0" err="1" smtClean="0"/>
              <a:t>Trató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la </a:t>
            </a:r>
            <a:r>
              <a:rPr lang="en-US" sz="2400" dirty="0" err="1" smtClean="0"/>
              <a:t>candidatura</a:t>
            </a:r>
            <a:r>
              <a:rPr lang="en-US" sz="2400" dirty="0" smtClean="0"/>
              <a:t> de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consejo</a:t>
            </a:r>
            <a:r>
              <a:rPr lang="en-US" sz="2400" dirty="0" smtClean="0"/>
              <a:t> local en la Ciudad de México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Es parte de la </a:t>
            </a:r>
            <a:r>
              <a:rPr lang="en-US" sz="2400" dirty="0" err="1" smtClean="0"/>
              <a:t>Izquierda</a:t>
            </a:r>
            <a:r>
              <a:rPr lang="en-US" sz="2400" dirty="0" smtClean="0"/>
              <a:t> </a:t>
            </a:r>
            <a:r>
              <a:rPr lang="en-US" sz="2400" dirty="0" err="1" smtClean="0"/>
              <a:t>Unida</a:t>
            </a:r>
            <a:endParaRPr lang="en-US" sz="2400" dirty="0" smtClean="0"/>
          </a:p>
          <a:p>
            <a:pPr>
              <a:buFont typeface="Wingdings" charset="2"/>
              <a:buChar char="§"/>
            </a:pPr>
            <a:r>
              <a:rPr lang="en-US" sz="2400" dirty="0" smtClean="0"/>
              <a:t>Ella </a:t>
            </a:r>
            <a:r>
              <a:rPr lang="en-US" sz="2400" dirty="0" err="1" smtClean="0"/>
              <a:t>es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candidata</a:t>
            </a:r>
            <a:r>
              <a:rPr lang="en-US" sz="2400" dirty="0" smtClean="0"/>
              <a:t> del PRD, PT </a:t>
            </a:r>
            <a:r>
              <a:rPr lang="en-US" sz="2400" dirty="0" err="1" smtClean="0"/>
              <a:t>y</a:t>
            </a:r>
            <a:r>
              <a:rPr lang="en-US" sz="2400" dirty="0" smtClean="0"/>
              <a:t> la </a:t>
            </a:r>
            <a:r>
              <a:rPr lang="en-US" sz="2400" dirty="0" err="1" smtClean="0"/>
              <a:t>convergencia</a:t>
            </a:r>
            <a:endParaRPr lang="en-US" sz="2400" dirty="0" smtClean="0"/>
          </a:p>
          <a:p>
            <a:pPr lvl="2">
              <a:buFont typeface="Wingdings" charset="2"/>
              <a:buChar char="§"/>
            </a:pPr>
            <a:r>
              <a:rPr lang="en-US" sz="2400" dirty="0" smtClean="0"/>
              <a:t>PRD = el </a:t>
            </a:r>
            <a:r>
              <a:rPr lang="en-US" sz="2400" dirty="0" err="1" smtClean="0"/>
              <a:t>grupo</a:t>
            </a:r>
            <a:r>
              <a:rPr lang="en-US" sz="2400" dirty="0" smtClean="0"/>
              <a:t> de la </a:t>
            </a:r>
            <a:r>
              <a:rPr lang="en-US" sz="2400" dirty="0" err="1" smtClean="0"/>
              <a:t>revolución</a:t>
            </a:r>
            <a:r>
              <a:rPr lang="en-US" sz="2400" dirty="0" smtClean="0"/>
              <a:t> </a:t>
            </a:r>
            <a:r>
              <a:rPr lang="en-US" sz="2400" dirty="0" err="1" smtClean="0"/>
              <a:t>democrática</a:t>
            </a:r>
            <a:endParaRPr lang="en-US" sz="2400" dirty="0" smtClean="0"/>
          </a:p>
          <a:p>
            <a:pPr lvl="2">
              <a:buFont typeface="Wingdings" charset="2"/>
              <a:buChar char="§"/>
            </a:pPr>
            <a:r>
              <a:rPr lang="en-US" sz="2400" dirty="0" smtClean="0"/>
              <a:t>PT = el </a:t>
            </a:r>
            <a:r>
              <a:rPr lang="en-US" sz="2400" dirty="0" err="1" smtClean="0"/>
              <a:t>grupo</a:t>
            </a:r>
            <a:r>
              <a:rPr lang="en-US" sz="2400" dirty="0" smtClean="0"/>
              <a:t> de </a:t>
            </a:r>
            <a:r>
              <a:rPr lang="en-US" sz="2400" dirty="0" err="1" smtClean="0"/>
              <a:t>mano</a:t>
            </a:r>
            <a:r>
              <a:rPr lang="en-US" sz="2400" dirty="0" smtClean="0"/>
              <a:t> de </a:t>
            </a:r>
            <a:r>
              <a:rPr lang="en-US" sz="2400" dirty="0" err="1" smtClean="0"/>
              <a:t>obra</a:t>
            </a:r>
            <a:endParaRPr lang="en-US" sz="2400" dirty="0" smtClean="0"/>
          </a:p>
          <a:p>
            <a:pPr lvl="2">
              <a:buFont typeface="Wingdings" charset="2"/>
              <a:buChar char="§"/>
            </a:pPr>
            <a:r>
              <a:rPr lang="en-US" sz="2400" dirty="0" err="1" smtClean="0"/>
              <a:t>Convergencia</a:t>
            </a:r>
            <a:r>
              <a:rPr lang="en-US" sz="2400" dirty="0" smtClean="0"/>
              <a:t> = </a:t>
            </a:r>
            <a:r>
              <a:rPr lang="en-US" sz="2400" dirty="0" err="1" smtClean="0"/>
              <a:t>Convergencia</a:t>
            </a:r>
            <a:r>
              <a:rPr lang="en-US" sz="2400" dirty="0" smtClean="0"/>
              <a:t> de </a:t>
            </a:r>
            <a:r>
              <a:rPr lang="en-US" sz="2400" dirty="0" err="1" smtClean="0"/>
              <a:t>democrática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Literatura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3200" dirty="0" err="1" smtClean="0"/>
              <a:t>Escrito</a:t>
            </a:r>
            <a:r>
              <a:rPr lang="en-US" sz="3200" dirty="0" smtClean="0"/>
              <a:t> </a:t>
            </a:r>
            <a:r>
              <a:rPr lang="en-US" sz="3200" dirty="0" err="1" smtClean="0"/>
              <a:t>su</a:t>
            </a:r>
            <a:r>
              <a:rPr lang="en-US" sz="3200" dirty="0" smtClean="0"/>
              <a:t> primer </a:t>
            </a:r>
            <a:r>
              <a:rPr lang="en-US" sz="3200" dirty="0" err="1" smtClean="0"/>
              <a:t>libro</a:t>
            </a:r>
            <a:r>
              <a:rPr lang="en-US" sz="3200" dirty="0" smtClean="0"/>
              <a:t> en </a:t>
            </a:r>
            <a:r>
              <a:rPr lang="en-US" sz="3200" dirty="0" smtClean="0"/>
              <a:t>1988 </a:t>
            </a:r>
            <a:r>
              <a:rPr lang="en-US" sz="3200" dirty="0" smtClean="0"/>
              <a:t>se </a:t>
            </a:r>
            <a:r>
              <a:rPr lang="en-US" sz="3200" dirty="0" err="1" smtClean="0"/>
              <a:t>llamaba</a:t>
            </a:r>
            <a:r>
              <a:rPr lang="en-US" sz="3200" dirty="0" smtClean="0"/>
              <a:t> Como </a:t>
            </a:r>
            <a:r>
              <a:rPr lang="en-US" sz="3200" dirty="0" err="1" smtClean="0"/>
              <a:t>agua</a:t>
            </a:r>
            <a:r>
              <a:rPr lang="en-US" sz="3200" dirty="0" smtClean="0"/>
              <a:t> </a:t>
            </a:r>
            <a:r>
              <a:rPr lang="en-US" sz="3200" dirty="0" err="1" smtClean="0"/>
              <a:t>para</a:t>
            </a:r>
            <a:r>
              <a:rPr lang="en-US" sz="3200" dirty="0" smtClean="0"/>
              <a:t> chocolate </a:t>
            </a:r>
            <a:endParaRPr lang="en-US" sz="3200" dirty="0" smtClean="0"/>
          </a:p>
          <a:p>
            <a:pPr>
              <a:buClr>
                <a:schemeClr val="tx1"/>
              </a:buClr>
              <a:buFont typeface="Wingdings" charset="2"/>
              <a:buChar char="§"/>
            </a:pPr>
            <a:r>
              <a:rPr lang="en-US" sz="3200" dirty="0" err="1" smtClean="0"/>
              <a:t>Escrito</a:t>
            </a:r>
            <a:r>
              <a:rPr lang="en-US" sz="3200" dirty="0" smtClean="0"/>
              <a:t>…</a:t>
            </a:r>
          </a:p>
          <a:p>
            <a:pPr>
              <a:buClr>
                <a:schemeClr val="tx1"/>
              </a:buClr>
              <a:buNone/>
            </a:pPr>
            <a:r>
              <a:rPr lang="en-US" sz="3200" dirty="0" err="1" smtClean="0"/>
              <a:t>Ley</a:t>
            </a:r>
            <a:r>
              <a:rPr lang="en-US" sz="3200" dirty="0" smtClean="0"/>
              <a:t> del </a:t>
            </a:r>
            <a:r>
              <a:rPr lang="en-US" sz="3200" dirty="0" err="1" smtClean="0"/>
              <a:t>Amor</a:t>
            </a:r>
            <a:r>
              <a:rPr lang="en-US" sz="3200" dirty="0" smtClean="0"/>
              <a:t> </a:t>
            </a:r>
            <a:r>
              <a:rPr lang="en-US" sz="3200" dirty="0" smtClean="0"/>
              <a:t>en </a:t>
            </a:r>
            <a:r>
              <a:rPr lang="en-US" sz="3200" dirty="0" smtClean="0"/>
              <a:t>1996</a:t>
            </a:r>
            <a:endParaRPr lang="en-US" sz="3200" dirty="0" smtClean="0"/>
          </a:p>
          <a:p>
            <a:pPr>
              <a:buClr>
                <a:schemeClr val="tx1"/>
              </a:buClr>
              <a:buNone/>
            </a:pPr>
            <a:r>
              <a:rPr lang="en-US" sz="3200" dirty="0" smtClean="0"/>
              <a:t> </a:t>
            </a:r>
            <a:r>
              <a:rPr lang="en-US" sz="3200" dirty="0" smtClean="0"/>
              <a:t>Between Two </a:t>
            </a:r>
            <a:r>
              <a:rPr lang="en-US" sz="3200" dirty="0" smtClean="0"/>
              <a:t>Fires en </a:t>
            </a:r>
            <a:r>
              <a:rPr lang="en-US" sz="3200" dirty="0" smtClean="0"/>
              <a:t>2000</a:t>
            </a:r>
            <a:endParaRPr lang="en-US" sz="3200" dirty="0" smtClean="0"/>
          </a:p>
          <a:p>
            <a:pPr>
              <a:buClr>
                <a:schemeClr val="tx1"/>
              </a:buClr>
              <a:buNone/>
            </a:pPr>
            <a:r>
              <a:rPr lang="en-US" sz="3200" dirty="0" err="1" smtClean="0"/>
              <a:t>Malinche</a:t>
            </a:r>
            <a:r>
              <a:rPr lang="en-US" sz="3200" dirty="0" smtClean="0"/>
              <a:t> </a:t>
            </a:r>
            <a:r>
              <a:rPr lang="en-US" sz="3200" dirty="0" smtClean="0"/>
              <a:t>en 2006</a:t>
            </a:r>
          </a:p>
          <a:p>
            <a:endParaRPr lang="en-US" sz="3200" dirty="0"/>
          </a:p>
        </p:txBody>
      </p:sp>
      <p:pic>
        <p:nvPicPr>
          <p:cNvPr id="7" name="Content Placeholder 6" descr="like-water-for-chocolate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8584" r="-1858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066800"/>
          </a:xfrm>
        </p:spPr>
        <p:txBody>
          <a:bodyPr/>
          <a:lstStyle/>
          <a:p>
            <a:r>
              <a:rPr lang="en-US" sz="4400" dirty="0" smtClean="0"/>
              <a:t>Como </a:t>
            </a:r>
            <a:r>
              <a:rPr lang="en-US" sz="4400" dirty="0" err="1" smtClean="0"/>
              <a:t>agua</a:t>
            </a:r>
            <a:r>
              <a:rPr lang="en-US" sz="4400" dirty="0" smtClean="0"/>
              <a:t> </a:t>
            </a:r>
            <a:r>
              <a:rPr lang="en-US" sz="4400" dirty="0" err="1" smtClean="0"/>
              <a:t>para</a:t>
            </a:r>
            <a:r>
              <a:rPr lang="en-US" sz="4400" dirty="0" smtClean="0"/>
              <a:t> chocolate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133600"/>
            <a:ext cx="7086600" cy="3657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§"/>
            </a:pPr>
            <a:r>
              <a:rPr lang="en-US" sz="2400" dirty="0" smtClean="0"/>
              <a:t> La </a:t>
            </a:r>
            <a:r>
              <a:rPr lang="en-US" sz="2400" dirty="0" err="1" smtClean="0"/>
              <a:t>película</a:t>
            </a:r>
            <a:r>
              <a:rPr lang="en-US" sz="2400" dirty="0" smtClean="0"/>
              <a:t> se </a:t>
            </a:r>
            <a:r>
              <a:rPr lang="en-US" sz="2400" dirty="0" err="1" smtClean="0"/>
              <a:t>estrenó</a:t>
            </a:r>
            <a:r>
              <a:rPr lang="en-US" sz="2400" dirty="0" smtClean="0"/>
              <a:t> en 1992 </a:t>
            </a:r>
          </a:p>
          <a:p>
            <a:pPr>
              <a:buFont typeface="Wingdings" charset="2"/>
              <a:buChar char="§"/>
            </a:pPr>
            <a:r>
              <a:rPr lang="en-US" sz="2400" dirty="0" smtClean="0"/>
              <a:t> </a:t>
            </a:r>
            <a:r>
              <a:rPr lang="en-US" sz="2400" dirty="0" err="1" smtClean="0"/>
              <a:t>Vendió</a:t>
            </a:r>
            <a:r>
              <a:rPr lang="en-US" sz="2400" dirty="0" smtClean="0"/>
              <a:t> 4,5 </a:t>
            </a:r>
            <a:r>
              <a:rPr lang="en-US" sz="2400" dirty="0" err="1" smtClean="0"/>
              <a:t>milliones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libros</a:t>
            </a:r>
            <a:endParaRPr lang="en-US" sz="2400" dirty="0" smtClean="0"/>
          </a:p>
          <a:p>
            <a:pPr>
              <a:buFont typeface="Wingdings" charset="2"/>
              <a:buChar char="§"/>
            </a:pPr>
            <a:r>
              <a:rPr lang="en-US" sz="2400" dirty="0" smtClean="0"/>
              <a:t> </a:t>
            </a:r>
            <a:r>
              <a:rPr lang="en-US" sz="2400" dirty="0" err="1" smtClean="0"/>
              <a:t>Estuvo</a:t>
            </a:r>
            <a:r>
              <a:rPr lang="en-US" sz="2400" dirty="0" smtClean="0"/>
              <a:t> un </a:t>
            </a:r>
            <a:r>
              <a:rPr lang="en-US" sz="2400" dirty="0" err="1" smtClean="0"/>
              <a:t>vendedor</a:t>
            </a:r>
            <a:r>
              <a:rPr lang="en-US" sz="2400" dirty="0" smtClean="0"/>
              <a:t> </a:t>
            </a:r>
            <a:r>
              <a:rPr lang="en-US" sz="2400" dirty="0" err="1" smtClean="0"/>
              <a:t>buen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un </a:t>
            </a:r>
            <a:r>
              <a:rPr lang="en-US" sz="2400" dirty="0" err="1" smtClean="0"/>
              <a:t>año</a:t>
            </a:r>
            <a:r>
              <a:rPr lang="en-US" sz="2400" dirty="0" smtClean="0"/>
              <a:t> de </a:t>
            </a:r>
            <a:r>
              <a:rPr lang="en-US" sz="2400" i="1" dirty="0" smtClean="0"/>
              <a:t>New York Times</a:t>
            </a:r>
            <a:endParaRPr lang="en-US" sz="2400" dirty="0" smtClean="0"/>
          </a:p>
          <a:p>
            <a:pPr>
              <a:buFont typeface="Wingdings" charset="2"/>
              <a:buChar char="§"/>
            </a:pPr>
            <a:r>
              <a:rPr lang="en-US" sz="2400" dirty="0" smtClean="0"/>
              <a:t> Se ha </a:t>
            </a:r>
            <a:r>
              <a:rPr lang="en-US" sz="2400" dirty="0" err="1" smtClean="0"/>
              <a:t>traducido</a:t>
            </a:r>
            <a:r>
              <a:rPr lang="en-US" sz="2400" dirty="0" smtClean="0"/>
              <a:t> en 30 </a:t>
            </a:r>
            <a:r>
              <a:rPr lang="en-US" sz="2400" dirty="0" err="1" smtClean="0"/>
              <a:t>idiomas</a:t>
            </a:r>
            <a:endParaRPr lang="en-US" sz="2400" dirty="0" smtClean="0"/>
          </a:p>
          <a:p>
            <a:pPr>
              <a:buFont typeface="Wingdings" charset="2"/>
              <a:buChar char="§"/>
            </a:pPr>
            <a:r>
              <a:rPr lang="en-US" sz="2400" dirty="0" smtClean="0"/>
              <a:t> </a:t>
            </a:r>
            <a:r>
              <a:rPr lang="en-US" sz="2400" dirty="0" err="1" smtClean="0"/>
              <a:t>Mejor</a:t>
            </a:r>
            <a:r>
              <a:rPr lang="en-US" sz="2400" dirty="0" smtClean="0"/>
              <a:t> </a:t>
            </a:r>
            <a:r>
              <a:rPr lang="en-US" sz="2400" dirty="0" err="1" smtClean="0"/>
              <a:t>ganar</a:t>
            </a:r>
            <a:r>
              <a:rPr lang="en-US" sz="2400" dirty="0" smtClean="0"/>
              <a:t> de </a:t>
            </a:r>
            <a:r>
              <a:rPr lang="en-US" sz="2400" dirty="0" err="1" smtClean="0"/>
              <a:t>todas</a:t>
            </a:r>
            <a:r>
              <a:rPr lang="en-US" sz="2400" dirty="0" smtClean="0"/>
              <a:t> </a:t>
            </a:r>
            <a:r>
              <a:rPr lang="en-US" sz="2400" dirty="0" err="1" smtClean="0"/>
              <a:t>las</a:t>
            </a:r>
            <a:r>
              <a:rPr lang="en-US" sz="2400" dirty="0" smtClean="0"/>
              <a:t> </a:t>
            </a:r>
            <a:r>
              <a:rPr lang="en-US" sz="2400" dirty="0" err="1" smtClean="0"/>
              <a:t>películas</a:t>
            </a:r>
            <a:r>
              <a:rPr lang="en-US" sz="2400" dirty="0" smtClean="0"/>
              <a:t> de </a:t>
            </a:r>
            <a:r>
              <a:rPr lang="en-US" sz="2400" dirty="0" err="1" smtClean="0"/>
              <a:t>español</a:t>
            </a:r>
            <a:r>
              <a:rPr lang="en-US" sz="2400" dirty="0" smtClean="0"/>
              <a:t> en los </a:t>
            </a:r>
            <a:r>
              <a:rPr lang="en-US" sz="2400" dirty="0" err="1" smtClean="0"/>
              <a:t>Estados</a:t>
            </a:r>
            <a:r>
              <a:rPr lang="en-US" sz="2400" dirty="0" smtClean="0"/>
              <a:t> </a:t>
            </a:r>
            <a:r>
              <a:rPr lang="en-US" sz="2400" dirty="0" err="1" smtClean="0"/>
              <a:t>Unidos</a:t>
            </a:r>
            <a:endParaRPr lang="en-US" sz="2400" dirty="0" smtClean="0"/>
          </a:p>
          <a:p>
            <a:pPr>
              <a:buFont typeface="Wingdings" charset="2"/>
              <a:buChar char="§"/>
            </a:pPr>
            <a:r>
              <a:rPr lang="en-US" sz="2400" dirty="0" smtClean="0"/>
              <a:t> </a:t>
            </a:r>
            <a:r>
              <a:rPr lang="en-US" sz="2400" dirty="0" err="1" smtClean="0"/>
              <a:t>Recibí</a:t>
            </a:r>
            <a:r>
              <a:rPr lang="en-US" sz="2400" dirty="0" smtClean="0"/>
              <a:t> dos Ariel </a:t>
            </a:r>
            <a:r>
              <a:rPr lang="en-US" sz="2400" dirty="0" err="1" smtClean="0"/>
              <a:t>premios</a:t>
            </a:r>
            <a:r>
              <a:rPr lang="en-US" sz="2400" dirty="0" smtClean="0"/>
              <a:t> de la Academia de México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mejor</a:t>
            </a:r>
            <a:r>
              <a:rPr lang="en-US" sz="2400" dirty="0" smtClean="0"/>
              <a:t> </a:t>
            </a:r>
            <a:r>
              <a:rPr lang="en-US" sz="2400" dirty="0" err="1" smtClean="0"/>
              <a:t>película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915400" cy="1066800"/>
          </a:xfrm>
        </p:spPr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agua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chocolate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057400"/>
            <a:ext cx="7086600" cy="3886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sz="3027" dirty="0" smtClean="0"/>
              <a:t> La </a:t>
            </a:r>
            <a:r>
              <a:rPr lang="en-US" sz="3027" dirty="0" err="1" smtClean="0"/>
              <a:t>historia</a:t>
            </a:r>
            <a:r>
              <a:rPr lang="en-US" sz="3027" dirty="0" smtClean="0"/>
              <a:t> </a:t>
            </a:r>
            <a:r>
              <a:rPr lang="en-US" sz="3027" dirty="0" err="1" smtClean="0"/>
              <a:t>es</a:t>
            </a:r>
            <a:r>
              <a:rPr lang="en-US" sz="3027" dirty="0" smtClean="0"/>
              <a:t> </a:t>
            </a:r>
            <a:r>
              <a:rPr lang="en-US" sz="3027" dirty="0" err="1" smtClean="0"/>
              <a:t>realismo</a:t>
            </a:r>
            <a:r>
              <a:rPr lang="en-US" sz="3027" dirty="0" smtClean="0"/>
              <a:t> </a:t>
            </a:r>
            <a:r>
              <a:rPr lang="en-US" sz="3027" dirty="0" err="1" smtClean="0"/>
              <a:t>mágico</a:t>
            </a:r>
            <a:endParaRPr lang="en-US" sz="3027" dirty="0" smtClean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Era </a:t>
            </a:r>
            <a:r>
              <a:rPr lang="en-US" sz="2800" dirty="0" err="1" smtClean="0"/>
              <a:t>inspirado</a:t>
            </a:r>
            <a:r>
              <a:rPr lang="en-US" sz="2800" dirty="0" smtClean="0"/>
              <a:t> al </a:t>
            </a:r>
            <a:r>
              <a:rPr lang="en-US" sz="2800" dirty="0" err="1" smtClean="0"/>
              <a:t>muerte</a:t>
            </a:r>
            <a:r>
              <a:rPr lang="en-US" sz="2800" dirty="0" smtClean="0"/>
              <a:t> de </a:t>
            </a:r>
            <a:r>
              <a:rPr lang="en-US" sz="2800" dirty="0" err="1" smtClean="0"/>
              <a:t>su</a:t>
            </a:r>
            <a:r>
              <a:rPr lang="en-US" sz="2800" dirty="0" smtClean="0"/>
              <a:t> </a:t>
            </a:r>
            <a:r>
              <a:rPr lang="en-US" sz="2800" dirty="0" err="1" smtClean="0"/>
              <a:t>tía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 err="1" smtClean="0"/>
              <a:t>Sobre</a:t>
            </a:r>
            <a:r>
              <a:rPr lang="en-US" sz="2800" dirty="0" smtClean="0"/>
              <a:t> la </a:t>
            </a:r>
            <a:r>
              <a:rPr lang="en-US" sz="2800" dirty="0" err="1" smtClean="0"/>
              <a:t>vida</a:t>
            </a:r>
            <a:r>
              <a:rPr lang="en-US" sz="2800" dirty="0" smtClean="0"/>
              <a:t> de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chica</a:t>
            </a:r>
            <a:r>
              <a:rPr lang="en-US" sz="2800" dirty="0" smtClean="0"/>
              <a:t> </a:t>
            </a:r>
          </a:p>
          <a:p>
            <a:pPr>
              <a:buFont typeface="Wingdings" charset="2"/>
              <a:buChar char="§"/>
            </a:pPr>
            <a:r>
              <a:rPr lang="en-US" sz="2800" dirty="0" smtClean="0"/>
              <a:t> “Como </a:t>
            </a:r>
            <a:r>
              <a:rPr lang="en-US" sz="2800" dirty="0" err="1" smtClean="0"/>
              <a:t>agua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chocolate”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expresión</a:t>
            </a:r>
            <a:r>
              <a:rPr lang="en-US" sz="2800" dirty="0" smtClean="0"/>
              <a:t>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significa</a:t>
            </a:r>
            <a:r>
              <a:rPr lang="en-US" sz="2800" dirty="0" smtClean="0"/>
              <a:t> </a:t>
            </a:r>
            <a:r>
              <a:rPr lang="en-US" sz="2800" dirty="0" err="1" smtClean="0"/>
              <a:t>pasión</a:t>
            </a:r>
            <a:r>
              <a:rPr lang="en-US" sz="2800" dirty="0" smtClean="0"/>
              <a:t> </a:t>
            </a:r>
            <a:r>
              <a:rPr lang="en-US" sz="2800" dirty="0" err="1" smtClean="0"/>
              <a:t>y</a:t>
            </a:r>
            <a:r>
              <a:rPr lang="en-US" sz="2800" dirty="0" smtClean="0"/>
              <a:t> </a:t>
            </a:r>
            <a:r>
              <a:rPr lang="en-US" sz="2800" dirty="0" err="1" smtClean="0"/>
              <a:t>enfadado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expresión</a:t>
            </a:r>
            <a:r>
              <a:rPr lang="en-US" sz="2800" dirty="0" smtClean="0"/>
              <a:t> </a:t>
            </a:r>
            <a:r>
              <a:rPr lang="en-US" sz="2800" dirty="0" err="1" smtClean="0"/>
              <a:t>significa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algo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amargo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 smtClean="0"/>
          </a:p>
          <a:p>
            <a:r>
              <a:rPr lang="en-US" sz="2800" dirty="0" smtClean="0">
                <a:hlinkClick r:id="rId2"/>
              </a:rPr>
              <a:t>Como agua para chocolate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1006</TotalTime>
  <Words>402</Words>
  <Application>Microsoft Macintosh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      Laura Esquivel </vt:lpstr>
      <vt:lpstr>La vida de Laura</vt:lpstr>
      <vt:lpstr>La infancia de Laura</vt:lpstr>
      <vt:lpstr>La vida de Laura</vt:lpstr>
      <vt:lpstr>El trabajo de Laura </vt:lpstr>
      <vt:lpstr>El trabajo de Laura</vt:lpstr>
      <vt:lpstr>Literatura</vt:lpstr>
      <vt:lpstr>Como agua para chocolate</vt:lpstr>
      <vt:lpstr>Como agua para chocolate</vt:lpstr>
    </vt:vector>
  </TitlesOfParts>
  <Company>Washinton and Jefferson College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Laura Esquivel </dc:title>
  <dc:creator>Meaghan Thornlow</dc:creator>
  <cp:lastModifiedBy>Meaghan Thornlow</cp:lastModifiedBy>
  <cp:revision>6</cp:revision>
  <dcterms:created xsi:type="dcterms:W3CDTF">2009-10-01T18:16:54Z</dcterms:created>
  <dcterms:modified xsi:type="dcterms:W3CDTF">2009-10-02T04:47:55Z</dcterms:modified>
</cp:coreProperties>
</file>